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slideLayouts/slideLayout23.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1.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24.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7.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4.xml.rels" ContentType="application/vnd.openxmlformats-package.relationships+xml"/>
  <Override PartName="/ppt/slideLayouts/_rels/slideLayout16.xml.rels" ContentType="application/vnd.openxmlformats-package.relationships+xml"/>
  <Override PartName="/ppt/slideLayouts/_rels/slideLayout21.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17.xml.rels" ContentType="application/vnd.openxmlformats-package.relationships+xml"/>
  <Override PartName="/ppt/slideLayouts/_rels/slideLayout10.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3.xml.rels" ContentType="application/vnd.openxmlformats-package.relationships+xml"/>
  <Override PartName="/ppt/slideLayouts/_rels/slideLayout5.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6.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_rels/presentation.xml.rels" ContentType="application/vnd.openxmlformats-package.relationships+xml"/>
  <Override PartName="/ppt/media/image4.png" ContentType="image/png"/>
  <Override PartName="/ppt/media/image1.png" ContentType="image/png"/>
  <Override PartName="/ppt/media/image2.jpeg" ContentType="image/jpeg"/>
  <Override PartName="/ppt/media/image6.wmf" ContentType="image/x-wmf"/>
  <Override PartName="/ppt/media/image5.png" ContentType="image/png"/>
  <Override PartName="/ppt/media/image3.jpeg" ContentType="image/jpeg"/>
  <Override PartName="/ppt/notesSlides/_rels/notesSlide1.xml.rels" ContentType="application/vnd.openxmlformats-package.relationships+xml"/>
  <Override PartName="/ppt/notesSlides/notesSlide1.xml" ContentType="application/vnd.openxmlformats-officedocument.presentationml.notesSlide+xml"/>
  <Override PartName="/ppt/slides/slide97.xml" ContentType="application/vnd.openxmlformats-officedocument.presentationml.slide+xml"/>
  <Override PartName="/ppt/slides/slide96.xml" ContentType="application/vnd.openxmlformats-officedocument.presentationml.slide+xml"/>
  <Override PartName="/ppt/slides/slide95.xml" ContentType="application/vnd.openxmlformats-officedocument.presentationml.slide+xml"/>
  <Override PartName="/ppt/slides/slide88.xml" ContentType="application/vnd.openxmlformats-officedocument.presentationml.slide+xml"/>
  <Override PartName="/ppt/slides/slide87.xml" ContentType="application/vnd.openxmlformats-officedocument.presentationml.slide+xml"/>
  <Override PartName="/ppt/slides/slide86.xml" ContentType="application/vnd.openxmlformats-officedocument.presentationml.slide+xml"/>
  <Override PartName="/ppt/slides/slide85.xml" ContentType="application/vnd.openxmlformats-officedocument.presentationml.slide+xml"/>
  <Override PartName="/ppt/slides/slide25.xml" ContentType="application/vnd.openxmlformats-officedocument.presentationml.slide+xml"/>
  <Override PartName="/ppt/slides/slide19.xml" ContentType="application/vnd.openxmlformats-officedocument.presentationml.slide+xml"/>
  <Override PartName="/ppt/slides/slide94.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56.xml" ContentType="application/vnd.openxmlformats-officedocument.presentationml.slide+xml"/>
  <Override PartName="/ppt/slides/slide8.xml" ContentType="application/vnd.openxmlformats-officedocument.presentationml.slide+xml"/>
  <Override PartName="/ppt/slides/slide50.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57.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79.xml" ContentType="application/vnd.openxmlformats-officedocument.presentationml.slide+xml"/>
  <Override PartName="/ppt/slides/slide20.xml" ContentType="application/vnd.openxmlformats-officedocument.presentationml.slide+xml"/>
  <Override PartName="/ppt/slides/slide69.xml" ContentType="application/vnd.openxmlformats-officedocument.presentationml.slide+xml"/>
  <Override PartName="/ppt/slides/slide104.xml" ContentType="application/vnd.openxmlformats-officedocument.presentationml.slide+xml"/>
  <Override PartName="/ppt/slides/slide37.xml" ContentType="application/vnd.openxmlformats-officedocument.presentationml.slide+xml"/>
  <Override PartName="/ppt/slides/slide54.xml" ContentType="application/vnd.openxmlformats-officedocument.presentationml.slide+xml"/>
  <Override PartName="/ppt/slides/_rels/slide78.xml.rels" ContentType="application/vnd.openxmlformats-package.relationships+xml"/>
  <Override PartName="/ppt/slides/_rels/slide76.xml.rels" ContentType="application/vnd.openxmlformats-package.relationships+xml"/>
  <Override PartName="/ppt/slides/_rels/slide75.xml.rels" ContentType="application/vnd.openxmlformats-package.relationships+xml"/>
  <Override PartName="/ppt/slides/_rels/slide74.xml.rels" ContentType="application/vnd.openxmlformats-package.relationships+xml"/>
  <Override PartName="/ppt/slides/_rels/slide73.xml.rels" ContentType="application/vnd.openxmlformats-package.relationships+xml"/>
  <Override PartName="/ppt/slides/_rels/slide72.xml.rels" ContentType="application/vnd.openxmlformats-package.relationships+xml"/>
  <Override PartName="/ppt/slides/_rels/slide77.xml.rels" ContentType="application/vnd.openxmlformats-package.relationships+xml"/>
  <Override PartName="/ppt/slides/_rels/slide29.xml.rels" ContentType="application/vnd.openxmlformats-package.relationships+xml"/>
  <Override PartName="/ppt/slides/_rels/slide92.xml.rels" ContentType="application/vnd.openxmlformats-package.relationships+xml"/>
  <Override PartName="/ppt/slides/_rels/slide34.xml.rels" ContentType="application/vnd.openxmlformats-package.relationships+xml"/>
  <Override PartName="/ppt/slides/_rels/slide91.xml.rels" ContentType="application/vnd.openxmlformats-package.relationships+xml"/>
  <Override PartName="/ppt/slides/_rels/slide33.xml.rels" ContentType="application/vnd.openxmlformats-package.relationships+xml"/>
  <Override PartName="/ppt/slides/_rels/slide19.xml.rels" ContentType="application/vnd.openxmlformats-package.relationships+xml"/>
  <Override PartName="/ppt/slides/_rels/slide93.xml.rels" ContentType="application/vnd.openxmlformats-package.relationships+xml"/>
  <Override PartName="/ppt/slides/_rels/slide35.xml.rels" ContentType="application/vnd.openxmlformats-package.relationships+xml"/>
  <Override PartName="/ppt/slides/_rels/slide43.xml.rels" ContentType="application/vnd.openxmlformats-package.relationships+xml"/>
  <Override PartName="/ppt/slides/_rels/slide41.xml.rels" ContentType="application/vnd.openxmlformats-package.relationships+xml"/>
  <Override PartName="/ppt/slides/_rels/slide98.xml.rels" ContentType="application/vnd.openxmlformats-package.relationships+xml"/>
  <Override PartName="/ppt/slides/_rels/slide45.xml.rels" ContentType="application/vnd.openxmlformats-package.relationships+xml"/>
  <Override PartName="/ppt/slides/_rels/slide2.xml.rels" ContentType="application/vnd.openxmlformats-package.relationships+xml"/>
  <Override PartName="/ppt/slides/_rels/slide47.xml.rels" ContentType="application/vnd.openxmlformats-package.relationships+xml"/>
  <Override PartName="/ppt/slides/_rels/slide40.xml.rels" ContentType="application/vnd.openxmlformats-package.relationships+xml"/>
  <Override PartName="/ppt/slides/_rels/slide97.xml.rels" ContentType="application/vnd.openxmlformats-package.relationships+xml"/>
  <Override PartName="/ppt/slides/_rels/slide44.xml.rels" ContentType="application/vnd.openxmlformats-package.relationships+xml"/>
  <Override PartName="/ppt/slides/_rels/slide1.xml.rels" ContentType="application/vnd.openxmlformats-package.relationships+xml"/>
  <Override PartName="/ppt/slides/_rels/slide50.xml.rels" ContentType="application/vnd.openxmlformats-package.relationships+xml"/>
  <Override PartName="/ppt/slides/_rels/slide5.xml.rels" ContentType="application/vnd.openxmlformats-package.relationships+xml"/>
  <Override PartName="/ppt/slides/_rels/slide56.xml.rels" ContentType="application/vnd.openxmlformats-package.relationships+xml"/>
  <Override PartName="/ppt/slides/_rels/slide36.xml.rels" ContentType="application/vnd.openxmlformats-package.relationships+xml"/>
  <Override PartName="/ppt/slides/_rels/slide94.xml.rels" ContentType="application/vnd.openxmlformats-package.relationships+xml"/>
  <Override PartName="/ppt/slides/_rels/slide95.xml.rels" ContentType="application/vnd.openxmlformats-package.relationships+xml"/>
  <Override PartName="/ppt/slides/_rels/slide37.xml.rels" ContentType="application/vnd.openxmlformats-package.relationships+xml"/>
  <Override PartName="/ppt/slides/_rels/slide79.xml.rels" ContentType="application/vnd.openxmlformats-package.relationships+xml"/>
  <Override PartName="/ppt/slides/_rels/slide81.xml.rels" ContentType="application/vnd.openxmlformats-package.relationships+xml"/>
  <Override PartName="/ppt/slides/_rels/slide23.xml.rels" ContentType="application/vnd.openxmlformats-package.relationships+xml"/>
  <Override PartName="/ppt/slides/_rels/slide96.xml.rels" ContentType="application/vnd.openxmlformats-package.relationships+xml"/>
  <Override PartName="/ppt/slides/_rels/slide64.xml.rels" ContentType="application/vnd.openxmlformats-package.relationships+xml"/>
  <Override PartName="/ppt/slides/_rels/slide24.xml.rels" ContentType="application/vnd.openxmlformats-package.relationships+xml"/>
  <Override PartName="/ppt/slides/_rels/slide82.xml.rels" ContentType="application/vnd.openxmlformats-package.relationships+xml"/>
  <Override PartName="/ppt/slides/_rels/slide30.xml.rels" ContentType="application/vnd.openxmlformats-package.relationships+xml"/>
  <Override PartName="/ppt/slides/_rels/slide87.xml.rels" ContentType="application/vnd.openxmlformats-package.relationships+xml"/>
  <Override PartName="/ppt/slides/_rels/slide90.xml.rels" ContentType="application/vnd.openxmlformats-package.relationships+xml"/>
  <Override PartName="/ppt/slides/_rels/slide39.xml.rels" ContentType="application/vnd.openxmlformats-package.relationships+xml"/>
  <Override PartName="/ppt/slides/_rels/slide86.xml.rels" ContentType="application/vnd.openxmlformats-package.relationships+xml"/>
  <Override PartName="/ppt/slides/_rels/slide25.xml.rels" ContentType="application/vnd.openxmlformats-package.relationships+xml"/>
  <Override PartName="/ppt/slides/_rels/slide85.xml.rels" ContentType="application/vnd.openxmlformats-package.relationships+xml"/>
  <Override PartName="/ppt/slides/_rels/slide54.xml.rels" ContentType="application/vnd.openxmlformats-package.relationships+xml"/>
  <Override PartName="/ppt/slides/_rels/slide51.xml.rels" ContentType="application/vnd.openxmlformats-package.relationships+xml"/>
  <Override PartName="/ppt/slides/_rels/slide69.xml.rels" ContentType="application/vnd.openxmlformats-package.relationships+xml"/>
  <Override PartName="/ppt/slides/_rels/slide83.xml.rels" ContentType="application/vnd.openxmlformats-package.relationships+xml"/>
  <Override PartName="/ppt/slides/_rels/slide6.xml.rels" ContentType="application/vnd.openxmlformats-package.relationships+xml"/>
  <Override PartName="/ppt/slides/_rels/slide28.xml.rels" ContentType="application/vnd.openxmlformats-package.relationships+xml"/>
  <Override PartName="/ppt/slides/_rels/slide21.xml.rels" ContentType="application/vnd.openxmlformats-package.relationships+xml"/>
  <Override PartName="/ppt/slides/_rels/slide55.xml.rels" ContentType="application/vnd.openxmlformats-package.relationships+xml"/>
  <Override PartName="/ppt/slides/_rels/slide22.xml.rels" ContentType="application/vnd.openxmlformats-package.relationships+xml"/>
  <Override PartName="/ppt/slides/_rels/slide80.xml.rels" ContentType="application/vnd.openxmlformats-package.relationships+xml"/>
  <Override PartName="/ppt/slides/_rels/slide7.xml.rels" ContentType="application/vnd.openxmlformats-package.relationships+xml"/>
  <Override PartName="/ppt/slides/_rels/slide84.xml.rels" ContentType="application/vnd.openxmlformats-package.relationships+xml"/>
  <Override PartName="/ppt/slides/_rels/slide42.xml.rels" ContentType="application/vnd.openxmlformats-package.relationships+xml"/>
  <Override PartName="/ppt/slides/_rels/slide99.xml.rels" ContentType="application/vnd.openxmlformats-package.relationships+xml"/>
  <Override PartName="/ppt/slides/_rels/slide60.xml.rels" ContentType="application/vnd.openxmlformats-package.relationships+xml"/>
  <Override PartName="/ppt/slides/_rels/slide3.xml.rels" ContentType="application/vnd.openxmlformats-package.relationships+xml"/>
  <Override PartName="/ppt/slides/_rels/slide46.xml.rels" ContentType="application/vnd.openxmlformats-package.relationships+xml"/>
  <Override PartName="/ppt/slides/_rels/slide38.xml.rels" ContentType="application/vnd.openxmlformats-package.relationships+xml"/>
  <Override PartName="/ppt/slides/_rels/slide20.xml.rels" ContentType="application/vnd.openxmlformats-package.relationships+xml"/>
  <Override PartName="/ppt/slides/_rels/slide88.xml.rels" ContentType="application/vnd.openxmlformats-package.relationships+xml"/>
  <Override PartName="/ppt/slides/_rels/slide31.xml.rels" ContentType="application/vnd.openxmlformats-package.relationships+xml"/>
  <Override PartName="/ppt/slides/_rels/slide104.xml.rels" ContentType="application/vnd.openxmlformats-package.relationships+xml"/>
  <Override PartName="/ppt/slides/_rels/slide32.xml.rels" ContentType="application/vnd.openxmlformats-package.relationships+xml"/>
  <Override PartName="/ppt/slides/_rels/slide89.xml.rels" ContentType="application/vnd.openxmlformats-package.relationships+xml"/>
  <Override PartName="/ppt/slides/_rels/slide26.xml.rels" ContentType="application/vnd.openxmlformats-package.relationships+xml"/>
  <Override PartName="/ppt/slides/_rels/slide58.xml.rels" ContentType="application/vnd.openxmlformats-package.relationships+xml"/>
  <Override PartName="/ppt/slides/_rels/slide4.xml.rels" ContentType="application/vnd.openxmlformats-package.relationships+xml"/>
  <Override PartName="/ppt/slides/_rels/slide68.xml.rels" ContentType="application/vnd.openxmlformats-package.relationships+xml"/>
  <Override PartName="/ppt/slides/_rels/slide52.xml.rels" ContentType="application/vnd.openxmlformats-package.relationships+xml"/>
  <Override PartName="/ppt/slides/_rels/slide27.xml.rels" ContentType="application/vnd.openxmlformats-package.relationships+xml"/>
  <Override PartName="/ppt/slides/_rels/slide53.xml.rels" ContentType="application/vnd.openxmlformats-package.relationships+xml"/>
  <Override PartName="/ppt/slides/_rels/slide70.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48.xml.rels" ContentType="application/vnd.openxmlformats-package.relationships+xml"/>
  <Override PartName="/ppt/slides/_rels/slide10.xml.rels" ContentType="application/vnd.openxmlformats-package.relationships+xml"/>
  <Override PartName="/ppt/slides/_rels/slide100.xml.rels" ContentType="application/vnd.openxmlformats-package.relationships+xml"/>
  <Override PartName="/ppt/slides/_rels/slide49.xml.rels" ContentType="application/vnd.openxmlformats-package.relationships+xml"/>
  <Override PartName="/ppt/slides/_rels/slide101.xml.rels" ContentType="application/vnd.openxmlformats-package.relationships+xml"/>
  <Override PartName="/ppt/slides/_rels/slide11.xml.rels" ContentType="application/vnd.openxmlformats-package.relationships+xml"/>
  <Override PartName="/ppt/slides/_rels/slide59.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8.xml.rels" ContentType="application/vnd.openxmlformats-package.relationships+xml"/>
  <Override PartName="/ppt/slides/_rels/slide65.xml.rels" ContentType="application/vnd.openxmlformats-package.relationships+xml"/>
  <Override PartName="/ppt/slides/_rels/slide9.xml.rels" ContentType="application/vnd.openxmlformats-package.relationships+xml"/>
  <Override PartName="/ppt/slides/_rels/slide66.xml.rels" ContentType="application/vnd.openxmlformats-package.relationships+xml"/>
  <Override PartName="/ppt/slides/_rels/slide12.xml.rels" ContentType="application/vnd.openxmlformats-package.relationships+xml"/>
  <Override PartName="/ppt/slides/_rels/slide102.xml.rels" ContentType="application/vnd.openxmlformats-package.relationships+xml"/>
  <Override PartName="/ppt/slides/_rels/slide67.xml.rels" ContentType="application/vnd.openxmlformats-package.relationships+xml"/>
  <Override PartName="/ppt/slides/_rels/slide13.xml.rels" ContentType="application/vnd.openxmlformats-package.relationships+xml"/>
  <Override PartName="/ppt/slides/_rels/slide103.xml.rels" ContentType="application/vnd.openxmlformats-package.relationships+xml"/>
  <Override PartName="/ppt/slides/_rels/slide71.xml.rels" ContentType="application/vnd.openxmlformats-package.relationships+xml"/>
  <Override PartName="/ppt/slides/_rels/slide57.xml.rels" ContentType="application/vnd.openxmlformats-package.relationships+xml"/>
  <Override PartName="/ppt/slides/slide6.xml" ContentType="application/vnd.openxmlformats-officedocument.presentationml.slide+xml"/>
  <Override PartName="/ppt/slides/slide28.xml" ContentType="application/vnd.openxmlformats-officedocument.presentationml.slide+xml"/>
  <Override PartName="/ppt/slides/slide21.xml" ContentType="application/vnd.openxmlformats-officedocument.presentationml.slide+xml"/>
  <Override PartName="/ppt/slides/slide55.xml" ContentType="application/vnd.openxmlformats-officedocument.presentationml.slide+xml"/>
  <Override PartName="/ppt/slides/slide7.xml" ContentType="application/vnd.openxmlformats-officedocument.presentationml.slide+xml"/>
  <Override PartName="/ppt/slides/slide40.xml" ContentType="application/vnd.openxmlformats-officedocument.presentationml.slide+xml"/>
  <Override PartName="/ppt/slides/slide99.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s/slide47.xml" ContentType="application/vnd.openxmlformats-officedocument.presentationml.slide+xml"/>
  <Override PartName="/ppt/slides/slide30.xml" ContentType="application/vnd.openxmlformats-officedocument.presentationml.slide+xml"/>
  <Override PartName="/ppt/slides/slide89.xml" ContentType="application/vnd.openxmlformats-officedocument.presentationml.slide+xml"/>
  <Override PartName="/ppt/slides/slide46.xml" ContentType="application/vnd.openxmlformats-officedocument.presentationml.slide+xml"/>
  <Override PartName="/ppt/slides/slide39.xml" ContentType="application/vnd.openxmlformats-officedocument.presentationml.slide+xml"/>
  <Override PartName="/ppt/slides/slide98.xml" ContentType="application/vnd.openxmlformats-officedocument.presentationml.slide+xml"/>
  <Override PartName="/ppt/slides/slide45.xml" ContentType="application/vnd.openxmlformats-officedocument.presentationml.slide+xml"/>
  <Override PartName="/ppt/slides/slide38.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6.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51.xml" ContentType="application/vnd.openxmlformats-officedocument.presentationml.slide+xml"/>
  <Override PartName="/ppt/slides/slide26.xml" ContentType="application/vnd.openxmlformats-officedocument.presentationml.slide+xml"/>
  <Override PartName="/ppt/slides/slide4.xml" ContentType="application/vnd.openxmlformats-officedocument.presentationml.slide+xml"/>
  <Override PartName="/ppt/slides/slide52.xml" ContentType="application/vnd.openxmlformats-officedocument.presentationml.slide+xml"/>
  <Override PartName="/ppt/slides/slide27.xml" ContentType="application/vnd.openxmlformats-officedocument.presentationml.slide+xml"/>
  <Override PartName="/ppt/slides/slide5.xml" ContentType="application/vnd.openxmlformats-officedocument.presentationml.slide+xml"/>
  <Override PartName="/ppt/slides/slide53.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90.xml" ContentType="application/vnd.openxmlformats-officedocument.presentationml.slide+xml"/>
  <Override PartName="/ppt/slides/slide16.xml" ContentType="application/vnd.openxmlformats-officedocument.presentationml.slide+xml"/>
  <Override PartName="/ppt/slides/slide91.xml" ContentType="application/vnd.openxmlformats-officedocument.presentationml.slide+xml"/>
  <Override PartName="/ppt/slides/slide17.xml" ContentType="application/vnd.openxmlformats-officedocument.presentationml.slide+xml"/>
  <Override PartName="/ppt/slides/slide92.xml" ContentType="application/vnd.openxmlformats-officedocument.presentationml.slide+xml"/>
  <Override PartName="/ppt/slides/slide18.xml" ContentType="application/vnd.openxmlformats-officedocument.presentationml.slide+xml"/>
  <Override PartName="/ppt/slides/slide93.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100.xml" ContentType="application/vnd.openxmlformats-officedocument.presentationml.slide+xml"/>
  <Override PartName="/ppt/slides/slide65.xml" ContentType="application/vnd.openxmlformats-officedocument.presentationml.slide+xml"/>
  <Override PartName="/ppt/slides/slide101.xml" ContentType="application/vnd.openxmlformats-officedocument.presentationml.slide+xml"/>
  <Override PartName="/ppt/slides/slide66.xml" ContentType="application/vnd.openxmlformats-officedocument.presentationml.slide+xml"/>
  <Override PartName="/ppt/slides/slide102.xml" ContentType="application/vnd.openxmlformats-officedocument.presentationml.slide+xml"/>
  <Override PartName="/ppt/slides/slide67.xml" ContentType="application/vnd.openxmlformats-officedocument.presentationml.slide+xml"/>
  <Override PartName="/ppt/slides/slide103.xml" ContentType="application/vnd.openxmlformats-officedocument.presentationml.slide+xml"/>
  <Override PartName="/ppt/slides/slide68.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slide" Target="slides/slide68.xml"/><Relationship Id="rId73" Type="http://schemas.openxmlformats.org/officeDocument/2006/relationships/slide" Target="slides/slide69.xml"/><Relationship Id="rId74" Type="http://schemas.openxmlformats.org/officeDocument/2006/relationships/slide" Target="slides/slide70.xml"/><Relationship Id="rId75" Type="http://schemas.openxmlformats.org/officeDocument/2006/relationships/slide" Target="slides/slide71.xml"/><Relationship Id="rId76" Type="http://schemas.openxmlformats.org/officeDocument/2006/relationships/slide" Target="slides/slide72.xml"/><Relationship Id="rId77" Type="http://schemas.openxmlformats.org/officeDocument/2006/relationships/slide" Target="slides/slide73.xml"/><Relationship Id="rId78" Type="http://schemas.openxmlformats.org/officeDocument/2006/relationships/slide" Target="slides/slide74.xml"/><Relationship Id="rId79" Type="http://schemas.openxmlformats.org/officeDocument/2006/relationships/slide" Target="slides/slide75.xml"/><Relationship Id="rId80" Type="http://schemas.openxmlformats.org/officeDocument/2006/relationships/slide" Target="slides/slide76.xml"/><Relationship Id="rId81" Type="http://schemas.openxmlformats.org/officeDocument/2006/relationships/slide" Target="slides/slide77.xml"/><Relationship Id="rId82" Type="http://schemas.openxmlformats.org/officeDocument/2006/relationships/slide" Target="slides/slide78.xml"/><Relationship Id="rId83" Type="http://schemas.openxmlformats.org/officeDocument/2006/relationships/slide" Target="slides/slide79.xml"/><Relationship Id="rId84" Type="http://schemas.openxmlformats.org/officeDocument/2006/relationships/slide" Target="slides/slide80.xml"/><Relationship Id="rId85" Type="http://schemas.openxmlformats.org/officeDocument/2006/relationships/slide" Target="slides/slide81.xml"/><Relationship Id="rId86" Type="http://schemas.openxmlformats.org/officeDocument/2006/relationships/slide" Target="slides/slide82.xml"/><Relationship Id="rId87" Type="http://schemas.openxmlformats.org/officeDocument/2006/relationships/slide" Target="slides/slide83.xml"/><Relationship Id="rId88" Type="http://schemas.openxmlformats.org/officeDocument/2006/relationships/slide" Target="slides/slide84.xml"/><Relationship Id="rId89" Type="http://schemas.openxmlformats.org/officeDocument/2006/relationships/slide" Target="slides/slide85.xml"/><Relationship Id="rId90" Type="http://schemas.openxmlformats.org/officeDocument/2006/relationships/slide" Target="slides/slide86.xml"/><Relationship Id="rId91" Type="http://schemas.openxmlformats.org/officeDocument/2006/relationships/slide" Target="slides/slide87.xml"/><Relationship Id="rId92" Type="http://schemas.openxmlformats.org/officeDocument/2006/relationships/slide" Target="slides/slide88.xml"/><Relationship Id="rId93" Type="http://schemas.openxmlformats.org/officeDocument/2006/relationships/slide" Target="slides/slide89.xml"/><Relationship Id="rId94" Type="http://schemas.openxmlformats.org/officeDocument/2006/relationships/slide" Target="slides/slide90.xml"/><Relationship Id="rId95" Type="http://schemas.openxmlformats.org/officeDocument/2006/relationships/slide" Target="slides/slide91.xml"/><Relationship Id="rId96" Type="http://schemas.openxmlformats.org/officeDocument/2006/relationships/slide" Target="slides/slide92.xml"/><Relationship Id="rId97" Type="http://schemas.openxmlformats.org/officeDocument/2006/relationships/slide" Target="slides/slide93.xml"/><Relationship Id="rId98" Type="http://schemas.openxmlformats.org/officeDocument/2006/relationships/slide" Target="slides/slide94.xml"/><Relationship Id="rId99" Type="http://schemas.openxmlformats.org/officeDocument/2006/relationships/slide" Target="slides/slide95.xml"/><Relationship Id="rId100" Type="http://schemas.openxmlformats.org/officeDocument/2006/relationships/slide" Target="slides/slide96.xml"/><Relationship Id="rId101" Type="http://schemas.openxmlformats.org/officeDocument/2006/relationships/slide" Target="slides/slide97.xml"/><Relationship Id="rId102" Type="http://schemas.openxmlformats.org/officeDocument/2006/relationships/slide" Target="slides/slide98.xml"/><Relationship Id="rId103" Type="http://schemas.openxmlformats.org/officeDocument/2006/relationships/slide" Target="slides/slide99.xml"/><Relationship Id="rId104" Type="http://schemas.openxmlformats.org/officeDocument/2006/relationships/slide" Target="slides/slide100.xml"/><Relationship Id="rId105" Type="http://schemas.openxmlformats.org/officeDocument/2006/relationships/slide" Target="slides/slide101.xml"/><Relationship Id="rId106" Type="http://schemas.openxmlformats.org/officeDocument/2006/relationships/slide" Target="slides/slide102.xml"/><Relationship Id="rId107" Type="http://schemas.openxmlformats.org/officeDocument/2006/relationships/slide" Target="slides/slide103.xml"/><Relationship Id="rId108" Type="http://schemas.openxmlformats.org/officeDocument/2006/relationships/slide" Target="slides/slide104.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533520" y="764280"/>
            <a:ext cx="6704640" cy="3771360"/>
          </a:xfrm>
          <a:prstGeom prst="rect">
            <a:avLst/>
          </a:prstGeom>
        </p:spPr>
        <p:txBody>
          <a:bodyPr lIns="0" rIns="0" tIns="0" bIns="0" anchor="ctr">
            <a:noAutofit/>
          </a:bodyPr>
          <a:p>
            <a:r>
              <a:rPr b="0" lang="en-US" sz="1800" spc="-1" strike="noStrike">
                <a:solidFill>
                  <a:srgbClr val="000000"/>
                </a:solidFill>
                <a:latin typeface="Arial"/>
              </a:rPr>
              <a:t>Click to move the slide</a:t>
            </a:r>
            <a:endParaRPr b="0" lang="en-US" sz="1800" spc="-1" strike="noStrike">
              <a:solidFill>
                <a:srgbClr val="000000"/>
              </a:solidFill>
              <a:latin typeface="Arial"/>
            </a:endParaRPr>
          </a:p>
        </p:txBody>
      </p:sp>
      <p:sp>
        <p:nvSpPr>
          <p:cNvPr id="83" name="PlaceHolder 2"/>
          <p:cNvSpPr>
            <a:spLocks noGrp="1"/>
          </p:cNvSpPr>
          <p:nvPr>
            <p:ph type="body"/>
          </p:nvPr>
        </p:nvSpPr>
        <p:spPr>
          <a:xfrm>
            <a:off x="777240" y="4777560"/>
            <a:ext cx="6217560" cy="4525920"/>
          </a:xfrm>
          <a:prstGeom prst="rect">
            <a:avLst/>
          </a:prstGeom>
        </p:spPr>
        <p:txBody>
          <a:bodyPr lIns="0" rIns="0" tIns="0" bIns="0">
            <a:noAutofit/>
          </a:bodyPr>
          <a:p>
            <a:r>
              <a:rPr b="0" lang="en-US" sz="2000" spc="-1" strike="noStrike">
                <a:latin typeface="Arial"/>
              </a:rPr>
              <a:t>Click to edit the notes format</a:t>
            </a:r>
            <a:endParaRPr b="0" lang="en-US" sz="2000" spc="-1" strike="noStrike">
              <a:latin typeface="Arial"/>
            </a:endParaRPr>
          </a:p>
        </p:txBody>
      </p:sp>
      <p:sp>
        <p:nvSpPr>
          <p:cNvPr id="84" name="PlaceHolder 3"/>
          <p:cNvSpPr>
            <a:spLocks noGrp="1"/>
          </p:cNvSpPr>
          <p:nvPr>
            <p:ph type="hdr"/>
          </p:nvPr>
        </p:nvSpPr>
        <p:spPr>
          <a:xfrm>
            <a:off x="0" y="0"/>
            <a:ext cx="3372840" cy="502560"/>
          </a:xfrm>
          <a:prstGeom prst="rect">
            <a:avLst/>
          </a:prstGeom>
        </p:spPr>
        <p:txBody>
          <a:bodyPr lIns="0" rIns="0" tIns="0" bIns="0">
            <a:noAutofit/>
          </a:bodyPr>
          <a:p>
            <a:r>
              <a:rPr b="0" lang="en-US" sz="1400" spc="-1" strike="noStrike">
                <a:latin typeface="Times New Roman"/>
              </a:rPr>
              <a:t>&lt;header&gt;</a:t>
            </a:r>
            <a:endParaRPr b="0" lang="en-US" sz="1400" spc="-1" strike="noStrike">
              <a:latin typeface="Times New Roman"/>
            </a:endParaRPr>
          </a:p>
        </p:txBody>
      </p:sp>
      <p:sp>
        <p:nvSpPr>
          <p:cNvPr id="85" name="PlaceHolder 4"/>
          <p:cNvSpPr>
            <a:spLocks noGrp="1"/>
          </p:cNvSpPr>
          <p:nvPr>
            <p:ph type="dt"/>
          </p:nvPr>
        </p:nvSpPr>
        <p:spPr>
          <a:xfrm>
            <a:off x="4399200" y="0"/>
            <a:ext cx="3372840" cy="502560"/>
          </a:xfrm>
          <a:prstGeom prst="rect">
            <a:avLst/>
          </a:prstGeom>
        </p:spPr>
        <p:txBody>
          <a:bodyPr lIns="0" rIns="0" tIns="0" bIns="0">
            <a:noAutofit/>
          </a:bodyPr>
          <a:p>
            <a:pPr algn="r"/>
            <a:r>
              <a:rPr b="0" lang="en-US" sz="1400" spc="-1" strike="noStrike">
                <a:latin typeface="Times New Roman"/>
              </a:rPr>
              <a:t>&lt;date/time&gt;</a:t>
            </a:r>
            <a:endParaRPr b="0" lang="en-US" sz="1400" spc="-1" strike="noStrike">
              <a:latin typeface="Times New Roman"/>
            </a:endParaRPr>
          </a:p>
        </p:txBody>
      </p:sp>
      <p:sp>
        <p:nvSpPr>
          <p:cNvPr id="86" name="PlaceHolder 5"/>
          <p:cNvSpPr>
            <a:spLocks noGrp="1"/>
          </p:cNvSpPr>
          <p:nvPr>
            <p:ph type="ftr"/>
          </p:nvPr>
        </p:nvSpPr>
        <p:spPr>
          <a:xfrm>
            <a:off x="0" y="9555480"/>
            <a:ext cx="3372840" cy="502560"/>
          </a:xfrm>
          <a:prstGeom prst="rect">
            <a:avLst/>
          </a:prstGeom>
        </p:spPr>
        <p:txBody>
          <a:bodyPr lIns="0" rIns="0" tIns="0" bIns="0" anchor="b">
            <a:noAutofit/>
          </a:bodyPr>
          <a:p>
            <a:r>
              <a:rPr b="0" lang="en-US" sz="1400" spc="-1" strike="noStrike">
                <a:latin typeface="Times New Roman"/>
              </a:rPr>
              <a:t>&lt;footer&gt;</a:t>
            </a:r>
            <a:endParaRPr b="0" lang="en-US" sz="1400" spc="-1" strike="noStrike">
              <a:latin typeface="Times New Roman"/>
            </a:endParaRPr>
          </a:p>
        </p:txBody>
      </p:sp>
      <p:sp>
        <p:nvSpPr>
          <p:cNvPr id="87"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7A5CC542-C29E-4AFC-9347-6CF1507A182D}"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4" name="PlaceHolder 1"/>
          <p:cNvSpPr>
            <a:spLocks noGrp="1"/>
          </p:cNvSpPr>
          <p:nvPr>
            <p:ph type="sldImg"/>
          </p:nvPr>
        </p:nvSpPr>
        <p:spPr>
          <a:xfrm>
            <a:off x="1144440" y="685800"/>
            <a:ext cx="4570200" cy="3428640"/>
          </a:xfrm>
          <a:prstGeom prst="rect">
            <a:avLst/>
          </a:prstGeom>
        </p:spPr>
      </p:sp>
      <p:sp>
        <p:nvSpPr>
          <p:cNvPr id="415" name="PlaceHolder 2"/>
          <p:cNvSpPr>
            <a:spLocks noGrp="1"/>
          </p:cNvSpPr>
          <p:nvPr>
            <p:ph type="body"/>
          </p:nvPr>
        </p:nvSpPr>
        <p:spPr>
          <a:xfrm>
            <a:off x="685800" y="4343400"/>
            <a:ext cx="5486040" cy="4114440"/>
          </a:xfrm>
          <a:prstGeom prst="rect">
            <a:avLst/>
          </a:prstGeom>
        </p:spPr>
        <p:txBody>
          <a:bodyPr lIns="86400" rIns="86400" tIns="43200" bIns="43200">
            <a:noAutofit/>
          </a:bodyPr>
          <a:p>
            <a:endParaRPr b="0" lang="en-US" sz="2000" spc="-1" strike="noStrike">
              <a:latin typeface="Arial"/>
            </a:endParaRPr>
          </a:p>
        </p:txBody>
      </p:sp>
      <p:sp>
        <p:nvSpPr>
          <p:cNvPr id="416" name="TextShape 3"/>
          <p:cNvSpPr txBox="1"/>
          <p:nvPr/>
        </p:nvSpPr>
        <p:spPr>
          <a:xfrm>
            <a:off x="3884760" y="8685360"/>
            <a:ext cx="2971440" cy="456840"/>
          </a:xfrm>
          <a:prstGeom prst="rect">
            <a:avLst/>
          </a:prstGeom>
          <a:noFill/>
          <a:ln w="9360">
            <a:noFill/>
          </a:ln>
        </p:spPr>
        <p:txBody>
          <a:bodyPr lIns="86400" rIns="86400" tIns="43200" bIns="43200" anchor="b">
            <a:noAutofit/>
          </a:bodyPr>
          <a:p>
            <a:endParaRPr b="0" lang="en-US" sz="2400" spc="-1" strike="noStrike">
              <a:latin typeface="Times New Roman"/>
            </a:endParaRPr>
          </a:p>
        </p:txBody>
      </p:sp>
      <p:sp>
        <p:nvSpPr>
          <p:cNvPr id="417" name="TextShape 4"/>
          <p:cNvSpPr txBox="1"/>
          <p:nvPr/>
        </p:nvSpPr>
        <p:spPr>
          <a:xfrm>
            <a:off x="3884760" y="0"/>
            <a:ext cx="2971440" cy="456840"/>
          </a:xfrm>
          <a:prstGeom prst="rect">
            <a:avLst/>
          </a:prstGeom>
          <a:noFill/>
          <a:ln w="9360">
            <a:noFill/>
          </a:ln>
        </p:spPr>
        <p:txBody>
          <a:bodyPr lIns="86400" rIns="86400" tIns="43200" bIns="43200">
            <a:noAutofit/>
          </a:bodyPr>
          <a:p>
            <a:endParaRPr b="0" lang="en-US" sz="24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27"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28"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3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2"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3"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35"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6"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7"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8"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39"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40"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47"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49"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51"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52"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85800" y="2130480"/>
            <a:ext cx="7772040" cy="681300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56"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57"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58"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60"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6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62"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64"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65"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66"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68"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69"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71"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72"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73"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74"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76"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77"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78"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79"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80"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81"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8"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10"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11"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2130480"/>
            <a:ext cx="7772040" cy="681300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15"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16"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17"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19"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20"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21"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2130480"/>
            <a:ext cx="7772040" cy="1469520"/>
          </a:xfrm>
          <a:prstGeom prst="rect">
            <a:avLst/>
          </a:prstGeom>
        </p:spPr>
        <p:txBody>
          <a:bodyPr lIns="0" rIns="0" tIns="0" bIns="0" anchor="ctr">
            <a:noAutofit/>
          </a:bodyPr>
          <a:p>
            <a:endParaRPr b="0" lang="en-US" sz="1800" spc="-1" strike="noStrike">
              <a:solidFill>
                <a:srgbClr val="000000"/>
              </a:solidFill>
              <a:latin typeface="Arial"/>
            </a:endParaRPr>
          </a:p>
        </p:txBody>
      </p:sp>
      <p:sp>
        <p:nvSpPr>
          <p:cNvPr id="23"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24"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00000"/>
              </a:solidFill>
              <a:latin typeface="Arial [TMC ]"/>
            </a:endParaRPr>
          </a:p>
        </p:txBody>
      </p:sp>
      <p:sp>
        <p:nvSpPr>
          <p:cNvPr id="25"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00000"/>
              </a:solidFill>
              <a:latin typeface="Arial [TMC ]"/>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lIns="90000" rIns="90000" tIns="45000" bIns="45000" anchor="ctr">
            <a:noAutofit/>
          </a:bodyPr>
          <a:p>
            <a:pPr algn="ctr">
              <a:lnSpc>
                <a:spcPct val="100000"/>
              </a:lnSpc>
            </a:pPr>
            <a:r>
              <a:rPr b="1" lang="en-US" sz="4400" spc="-1" strike="noStrike">
                <a:solidFill>
                  <a:srgbClr val="92d050"/>
                </a:solidFill>
                <a:latin typeface="Arial [TMC ]"/>
              </a:rPr>
              <a:t>Click to edit Master title </a:t>
            </a:r>
            <a:r>
              <a:rPr b="1" lang="en-US" sz="4400" spc="-1" strike="noStrike">
                <a:solidFill>
                  <a:srgbClr val="92d050"/>
                </a:solidFill>
                <a:latin typeface="Arial [TMC ]"/>
              </a:rPr>
              <a:t>style</a:t>
            </a:r>
            <a:endParaRPr b="0" lang="en-US" sz="4400" spc="-1" strike="noStrike">
              <a:solidFill>
                <a:srgbClr val="000000"/>
              </a:solidFill>
              <a:latin typeface="Arial"/>
            </a:endParaRPr>
          </a:p>
        </p:txBody>
      </p:sp>
      <p:sp>
        <p:nvSpPr>
          <p:cNvPr id="1" name="PlaceHolder 2"/>
          <p:cNvSpPr>
            <a:spLocks noGrp="1"/>
          </p:cNvSpPr>
          <p:nvPr>
            <p:ph type="dt"/>
          </p:nvPr>
        </p:nvSpPr>
        <p:spPr>
          <a:xfrm>
            <a:off x="457200" y="6356520"/>
            <a:ext cx="2133360" cy="364680"/>
          </a:xfrm>
          <a:prstGeom prst="rect">
            <a:avLst/>
          </a:prstGeom>
        </p:spPr>
        <p:txBody>
          <a:bodyPr anchor="ctr">
            <a:noAutofit/>
          </a:bodyPr>
          <a:p>
            <a:endParaRPr b="0" lang="en-US" sz="2400" spc="-1" strike="noStrike">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noAutofit/>
          </a:bodyPr>
          <a:p>
            <a:endParaRPr b="0" lang="en-US" sz="2400" spc="-1" strike="noStrike">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noAutofit/>
          </a:bodyPr>
          <a:p>
            <a:endParaRPr b="0" lang="en-US" sz="2400" spc="-1" strike="noStrike">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TMC ]"/>
              </a:rPr>
              <a:t>Click to edit the outline text format</a:t>
            </a:r>
            <a:endParaRPr b="0" lang="en-US" sz="3200" spc="-1" strike="noStrike">
              <a:solidFill>
                <a:srgbClr val="000000"/>
              </a:solidFill>
              <a:latin typeface="Arial [TMC ]"/>
            </a:endParaRPr>
          </a:p>
          <a:p>
            <a:pPr lvl="1" marL="864000" indent="-324000">
              <a:spcBef>
                <a:spcPts val="1134"/>
              </a:spcBef>
              <a:buClr>
                <a:srgbClr val="000000"/>
              </a:buClr>
              <a:buSzPct val="75000"/>
              <a:buFont typeface="Symbol" charset="2"/>
              <a:buChar char=""/>
            </a:pPr>
            <a:r>
              <a:rPr b="0" lang="en-US" sz="2400" spc="-1" strike="noStrike">
                <a:solidFill>
                  <a:srgbClr val="000000"/>
                </a:solidFill>
                <a:latin typeface="Arial [TMC ]"/>
              </a:rPr>
              <a:t>Second Outline Level</a:t>
            </a:r>
            <a:endParaRPr b="0" lang="en-US" sz="2400" spc="-1" strike="noStrike">
              <a:solidFill>
                <a:srgbClr val="000000"/>
              </a:solidFill>
              <a:latin typeface="Arial [TMC ]"/>
            </a:endParaRPr>
          </a:p>
          <a:p>
            <a:pPr lvl="2" marL="1296000" indent="-288000">
              <a:spcBef>
                <a:spcPts val="850"/>
              </a:spcBef>
              <a:buClr>
                <a:srgbClr val="000000"/>
              </a:buClr>
              <a:buSzPct val="45000"/>
              <a:buFont typeface="Wingdings" charset="2"/>
              <a:buChar char=""/>
            </a:pPr>
            <a:r>
              <a:rPr b="0" lang="en-US" sz="2000" spc="-1" strike="noStrike">
                <a:solidFill>
                  <a:srgbClr val="000000"/>
                </a:solidFill>
                <a:latin typeface="Arial [TMC ]"/>
              </a:rPr>
              <a:t>Third Outline Level</a:t>
            </a:r>
            <a:endParaRPr b="0" lang="en-US" sz="2000" spc="-1" strike="noStrike">
              <a:solidFill>
                <a:srgbClr val="000000"/>
              </a:solidFill>
              <a:latin typeface="Arial [TMC ]"/>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TMC ]"/>
              </a:rPr>
              <a:t>Fourth Outline Level</a:t>
            </a:r>
            <a:endParaRPr b="0" lang="en-US" sz="2000" spc="-1" strike="noStrike">
              <a:solidFill>
                <a:srgbClr val="000000"/>
              </a:solidFill>
              <a:latin typeface="Arial [TMC ]"/>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TMC ]"/>
              </a:rPr>
              <a:t>Fifth Outline Level</a:t>
            </a:r>
            <a:endParaRPr b="0" lang="en-US" sz="2000" spc="-1" strike="noStrike">
              <a:solidFill>
                <a:srgbClr val="000000"/>
              </a:solidFill>
              <a:latin typeface="Arial [TMC ]"/>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TMC ]"/>
              </a:rPr>
              <a:t>Sixth Outline Level</a:t>
            </a:r>
            <a:endParaRPr b="0" lang="en-US" sz="2000" spc="-1" strike="noStrike">
              <a:solidFill>
                <a:srgbClr val="000000"/>
              </a:solidFill>
              <a:latin typeface="Arial [TMC ]"/>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TMC ]"/>
              </a:rPr>
              <a:t>Seventh Outline Level</a:t>
            </a:r>
            <a:endParaRPr b="0" lang="en-US" sz="2000" spc="-1" strike="noStrike">
              <a:solidFill>
                <a:srgbClr val="000000"/>
              </a:solidFill>
              <a:latin typeface="Arial [TMC ]"/>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4680"/>
            <a:ext cx="8229240" cy="1142640"/>
          </a:xfrm>
          <a:prstGeom prst="rect">
            <a:avLst/>
          </a:prstGeom>
        </p:spPr>
        <p:txBody>
          <a:bodyPr lIns="90000" rIns="90000" tIns="45000" bIns="45000" anchor="ctr">
            <a:noAutofit/>
          </a:bodyPr>
          <a:p>
            <a:pPr algn="ctr">
              <a:lnSpc>
                <a:spcPct val="100000"/>
              </a:lnSpc>
            </a:pPr>
            <a:r>
              <a:rPr b="1" lang="en-US" sz="4400" spc="-1" strike="noStrike">
                <a:solidFill>
                  <a:srgbClr val="000000"/>
                </a:solidFill>
                <a:latin typeface="Arial [TMC ]"/>
              </a:rPr>
              <a:t>Click to edit Master title style</a:t>
            </a:r>
            <a:endParaRPr b="0" lang="en-US" sz="4400" spc="-1" strike="noStrike">
              <a:solidFill>
                <a:srgbClr val="000000"/>
              </a:solidFill>
              <a:latin typeface="Arial"/>
            </a:endParaRPr>
          </a:p>
        </p:txBody>
      </p:sp>
      <p:sp>
        <p:nvSpPr>
          <p:cNvPr id="42" name="PlaceHolder 2"/>
          <p:cNvSpPr>
            <a:spLocks noGrp="1"/>
          </p:cNvSpPr>
          <p:nvPr>
            <p:ph type="body"/>
          </p:nvPr>
        </p:nvSpPr>
        <p:spPr>
          <a:xfrm>
            <a:off x="457200" y="1600200"/>
            <a:ext cx="8229240" cy="4525560"/>
          </a:xfrm>
          <a:prstGeom prst="rect">
            <a:avLst/>
          </a:prstGeom>
        </p:spPr>
        <p:txBody>
          <a:bodyPr lIns="90000" rIns="90000" tIns="45000" bIns="45000">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Click to edit Master text styles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Second level</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Third level</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Fourth level</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Fifth level</a:t>
            </a:r>
            <a:endParaRPr b="0" lang="en-US" sz="2000" spc="-1" strike="noStrike">
              <a:solidFill>
                <a:srgbClr val="000000"/>
              </a:solidFill>
              <a:latin typeface="Arial [TMC ]"/>
            </a:endParaRPr>
          </a:p>
        </p:txBody>
      </p:sp>
      <p:sp>
        <p:nvSpPr>
          <p:cNvPr id="43" name="PlaceHolder 3"/>
          <p:cNvSpPr>
            <a:spLocks noGrp="1"/>
          </p:cNvSpPr>
          <p:nvPr>
            <p:ph type="dt"/>
          </p:nvPr>
        </p:nvSpPr>
        <p:spPr>
          <a:xfrm>
            <a:off x="457200" y="6356520"/>
            <a:ext cx="2133360" cy="364680"/>
          </a:xfrm>
          <a:prstGeom prst="rect">
            <a:avLst/>
          </a:prstGeom>
        </p:spPr>
        <p:txBody>
          <a:bodyPr anchor="ctr">
            <a:noAutofit/>
          </a:bodyPr>
          <a:p>
            <a:endParaRPr b="0" lang="en-US" sz="2400" spc="-1" strike="noStrike">
              <a:latin typeface="Times New Roman"/>
            </a:endParaRPr>
          </a:p>
        </p:txBody>
      </p:sp>
      <p:sp>
        <p:nvSpPr>
          <p:cNvPr id="44" name="PlaceHolder 4"/>
          <p:cNvSpPr>
            <a:spLocks noGrp="1"/>
          </p:cNvSpPr>
          <p:nvPr>
            <p:ph type="ftr"/>
          </p:nvPr>
        </p:nvSpPr>
        <p:spPr>
          <a:xfrm>
            <a:off x="3124080" y="6356520"/>
            <a:ext cx="2895120" cy="364680"/>
          </a:xfrm>
          <a:prstGeom prst="rect">
            <a:avLst/>
          </a:prstGeom>
        </p:spPr>
        <p:txBody>
          <a:bodyPr anchor="ctr">
            <a:noAutofit/>
          </a:bodyPr>
          <a:p>
            <a:endParaRPr b="0" lang="en-US" sz="2400" spc="-1" strike="noStrike">
              <a:latin typeface="Times New Roman"/>
            </a:endParaRPr>
          </a:p>
        </p:txBody>
      </p:sp>
      <p:sp>
        <p:nvSpPr>
          <p:cNvPr id="45" name="PlaceHolder 5"/>
          <p:cNvSpPr>
            <a:spLocks noGrp="1"/>
          </p:cNvSpPr>
          <p:nvPr>
            <p:ph type="sldNum"/>
          </p:nvPr>
        </p:nvSpPr>
        <p:spPr>
          <a:xfrm>
            <a:off x="6553080" y="6356520"/>
            <a:ext cx="2133360" cy="364680"/>
          </a:xfrm>
          <a:prstGeom prst="rect">
            <a:avLst/>
          </a:prstGeom>
        </p:spPr>
        <p:txBody>
          <a:bodyPr anchor="ctr">
            <a:noAutofit/>
          </a:bodyPr>
          <a:p>
            <a:endParaRPr b="0" lang="en-US" sz="2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0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0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0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0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0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image" Target="../media/image6.wmf"/><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hyperlink" Target="http://wireless.fcc.gov/uls" TargetMode="External"/><Relationship Id="rId2"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3.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9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TextShape 1"/>
          <p:cNvSpPr txBox="1"/>
          <p:nvPr/>
        </p:nvSpPr>
        <p:spPr>
          <a:xfrm>
            <a:off x="1828800" y="182520"/>
            <a:ext cx="6857640" cy="201096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a:ea typeface="Arial"/>
              </a:rPr>
              <a:t>General License Class</a:t>
            </a:r>
            <a:endParaRPr b="0" lang="en-US" sz="6600" spc="-1" strike="noStrike">
              <a:solidFill>
                <a:srgbClr val="000000"/>
              </a:solidFill>
              <a:latin typeface="Arial"/>
            </a:endParaRPr>
          </a:p>
        </p:txBody>
      </p:sp>
      <p:sp>
        <p:nvSpPr>
          <p:cNvPr id="89" name="TextShape 2"/>
          <p:cNvSpPr txBox="1"/>
          <p:nvPr/>
        </p:nvSpPr>
        <p:spPr>
          <a:xfrm>
            <a:off x="0" y="2743200"/>
            <a:ext cx="9143640" cy="3352320"/>
          </a:xfrm>
          <a:prstGeom prst="rect">
            <a:avLst/>
          </a:prstGeom>
          <a:noFill/>
          <a:ln w="9360">
            <a:noFill/>
          </a:ln>
        </p:spPr>
        <p:txBody>
          <a:bodyPr>
            <a:noAutofit/>
          </a:bodyPr>
          <a:p>
            <a:pPr algn="ctr">
              <a:lnSpc>
                <a:spcPct val="100000"/>
              </a:lnSpc>
              <a:spcBef>
                <a:spcPts val="1199"/>
              </a:spcBef>
            </a:pPr>
            <a:r>
              <a:rPr b="1" lang="x-none" sz="6000" spc="-1" strike="noStrike">
                <a:solidFill>
                  <a:srgbClr val="0070c0"/>
                </a:solidFill>
                <a:latin typeface="Arial [TMC ]"/>
                <a:ea typeface="Arial"/>
              </a:rPr>
              <a:t>Lesson 4</a:t>
            </a:r>
            <a:endParaRPr b="0" lang="en-US" sz="6000" spc="-1" strike="noStrike">
              <a:latin typeface="Arial"/>
            </a:endParaRPr>
          </a:p>
          <a:p>
            <a:pPr algn="ctr">
              <a:lnSpc>
                <a:spcPct val="100000"/>
              </a:lnSpc>
              <a:spcBef>
                <a:spcPts val="1199"/>
              </a:spcBef>
            </a:pPr>
            <a:r>
              <a:rPr b="1" lang="x-none" sz="6000" spc="-1" strike="noStrike">
                <a:solidFill>
                  <a:srgbClr val="000000"/>
                </a:solidFill>
                <a:latin typeface="Arial [TMC ]"/>
                <a:ea typeface="AngsanaUPC"/>
              </a:rPr>
              <a:t>Rules &amp; Regulations</a:t>
            </a:r>
            <a:endParaRPr b="0" lang="en-US" sz="60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TextShape 1"/>
          <p:cNvSpPr txBox="1"/>
          <p:nvPr/>
        </p:nvSpPr>
        <p:spPr>
          <a:xfrm>
            <a:off x="1828800" y="182520"/>
            <a:ext cx="6857640" cy="179820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G1A14 -- In what ITU region is operation in the 7.175 to 7.300 MHz band permitted for a control operator holding an FCC issued General Class license?</a:t>
            </a:r>
            <a:endParaRPr b="0" lang="en-US" sz="2800" spc="-1" strike="noStrike">
              <a:solidFill>
                <a:srgbClr val="000000"/>
              </a:solidFill>
              <a:latin typeface="Arial"/>
            </a:endParaRPr>
          </a:p>
        </p:txBody>
      </p:sp>
      <p:sp>
        <p:nvSpPr>
          <p:cNvPr id="109" name="TextShape 2"/>
          <p:cNvSpPr txBox="1"/>
          <p:nvPr/>
        </p:nvSpPr>
        <p:spPr>
          <a:xfrm>
            <a:off x="457200" y="2133720"/>
            <a:ext cx="8229240" cy="39920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de-DE" sz="3200" spc="-1" strike="noStrike">
                <a:solidFill>
                  <a:srgbClr val="000000"/>
                </a:solidFill>
                <a:latin typeface="Arial [TMC ]"/>
              </a:rPr>
              <a:t>Region 1</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Region 2</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Region 3</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All three regions</a:t>
            </a:r>
            <a:endParaRPr b="0" lang="en-US" sz="3200" spc="-1" strike="noStrike">
              <a:solidFill>
                <a:srgbClr val="000000"/>
              </a:solidFill>
              <a:latin typeface="Arial [TMC ]"/>
            </a:endParaRPr>
          </a:p>
        </p:txBody>
      </p:sp>
      <p:sp>
        <p:nvSpPr>
          <p:cNvPr id="110" name="CustomShape 3"/>
          <p:cNvSpPr/>
          <p:nvPr/>
        </p:nvSpPr>
        <p:spPr>
          <a:xfrm>
            <a:off x="0" y="28954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8" dur="indefinite" restart="never" nodeType="tmRoot">
          <p:childTnLst>
            <p:seq>
              <p:cTn id="9" dur="indefinite" nodeType="mainSeq">
                <p:childTnLst>
                  <p:par>
                    <p:cTn id="10" fill="hold">
                      <p:stCondLst>
                        <p:cond delay="indefinite"/>
                      </p:stCondLst>
                      <p:childTnLst>
                        <p:par>
                          <p:cTn id="11" fill="hold">
                            <p:stCondLst>
                              <p:cond delay="0"/>
                            </p:stCondLst>
                            <p:childTnLst>
                              <p:par>
                                <p:cTn id="12" nodeType="clickEffect" fill="hold" presetClass="entr" presetID="22" presetSubtype="4">
                                  <p:stCondLst>
                                    <p:cond delay="0"/>
                                  </p:stCondLst>
                                  <p:childTnLst>
                                    <p:set>
                                      <p:cBhvr>
                                        <p:cTn id="13" dur="1" fill="hold">
                                          <p:stCondLst>
                                            <p:cond delay="0"/>
                                          </p:stCondLst>
                                        </p:cTn>
                                        <p:tgtEl>
                                          <p:spTgt spid="110"/>
                                        </p:tgtEl>
                                        <p:attrNameLst>
                                          <p:attrName>style.visibility</p:attrName>
                                        </p:attrNameLst>
                                      </p:cBhvr>
                                      <p:to>
                                        <p:strVal val="visible"/>
                                      </p:to>
                                    </p:set>
                                    <p:animEffect filter="wipe(down)" transition="in">
                                      <p:cBhvr additive="repl">
                                        <p:cTn id="14" dur="500"/>
                                        <p:tgtEl>
                                          <p:spTgt spid="1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2"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G1C09 -- What is the maximum symbol rate permitted for RTTY or data emission transmitted on the 1.25 meter and 70 centimeter bands</a:t>
            </a:r>
            <a:endParaRPr b="0" lang="en-US" sz="2800" spc="-1" strike="noStrike">
              <a:solidFill>
                <a:srgbClr val="000000"/>
              </a:solidFill>
              <a:latin typeface="Arial"/>
            </a:endParaRPr>
          </a:p>
        </p:txBody>
      </p:sp>
      <p:sp>
        <p:nvSpPr>
          <p:cNvPr id="403" name="TextShape 2"/>
          <p:cNvSpPr txBox="1"/>
          <p:nvPr/>
        </p:nvSpPr>
        <p:spPr>
          <a:xfrm>
            <a:off x="457200" y="2011320"/>
            <a:ext cx="8229240" cy="284904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56 kilobaud </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19.6 kilobaud </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1200 baud </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300 baud</a:t>
            </a:r>
            <a:endParaRPr b="0" lang="en-US" sz="3200" spc="-1" strike="noStrike">
              <a:solidFill>
                <a:srgbClr val="000000"/>
              </a:solidFill>
              <a:latin typeface="Arial [TMC ]"/>
            </a:endParaRPr>
          </a:p>
          <a:p>
            <a:pPr marL="513000" indent="-512640">
              <a:lnSpc>
                <a:spcPct val="100000"/>
              </a:lnSpc>
              <a:spcBef>
                <a:spcPts val="641"/>
              </a:spcBef>
            </a:pPr>
            <a:endParaRPr b="0" lang="en-US" sz="3200" spc="-1" strike="noStrike">
              <a:solidFill>
                <a:srgbClr val="000000"/>
              </a:solidFill>
              <a:latin typeface="Arial [TMC ]"/>
            </a:endParaRPr>
          </a:p>
        </p:txBody>
      </p:sp>
      <p:sp>
        <p:nvSpPr>
          <p:cNvPr id="404" name="CustomShape 3"/>
          <p:cNvSpPr/>
          <p:nvPr/>
        </p:nvSpPr>
        <p:spPr>
          <a:xfrm>
            <a:off x="0" y="2209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21" dur="indefinite" restart="never" nodeType="tmRoot">
          <p:childTnLst>
            <p:seq>
              <p:cTn id="422" dur="indefinite" nodeType="mainSeq">
                <p:childTnLst>
                  <p:par>
                    <p:cTn id="423" fill="hold">
                      <p:stCondLst>
                        <p:cond delay="indefinite"/>
                      </p:stCondLst>
                      <p:childTnLst>
                        <p:par>
                          <p:cTn id="424" fill="hold">
                            <p:stCondLst>
                              <p:cond delay="0"/>
                            </p:stCondLst>
                            <p:childTnLst>
                              <p:par>
                                <p:cTn id="425" nodeType="clickEffect" fill="hold" presetClass="entr" presetID="22" presetSubtype="4">
                                  <p:stCondLst>
                                    <p:cond delay="0"/>
                                  </p:stCondLst>
                                  <p:childTnLst>
                                    <p:set>
                                      <p:cBhvr>
                                        <p:cTn id="426" dur="1" fill="hold">
                                          <p:stCondLst>
                                            <p:cond delay="0"/>
                                          </p:stCondLst>
                                        </p:cTn>
                                        <p:tgtEl>
                                          <p:spTgt spid="404"/>
                                        </p:tgtEl>
                                        <p:attrNameLst>
                                          <p:attrName>style.visibility</p:attrName>
                                        </p:attrNameLst>
                                      </p:cBhvr>
                                      <p:to>
                                        <p:strVal val="visible"/>
                                      </p:to>
                                    </p:set>
                                    <p:animEffect filter="wipe(down)" transition="in">
                                      <p:cBhvr additive="repl">
                                        <p:cTn id="427" dur="500"/>
                                        <p:tgtEl>
                                          <p:spTgt spid="4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5"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G1C10 -- What is the maximum symbol rate permitted for RTTY or data emission transmissions on the 10 meter band?</a:t>
            </a:r>
            <a:endParaRPr b="0" lang="en-US" sz="2800" spc="-1" strike="noStrike">
              <a:solidFill>
                <a:srgbClr val="000000"/>
              </a:solidFill>
              <a:latin typeface="Arial"/>
            </a:endParaRPr>
          </a:p>
        </p:txBody>
      </p:sp>
      <p:sp>
        <p:nvSpPr>
          <p:cNvPr id="406"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56 kilobaud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19.6 kilobaud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1200 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300 baud</a:t>
            </a:r>
            <a:endParaRPr b="0" lang="en-US" sz="3200" spc="-1" strike="noStrike">
              <a:solidFill>
                <a:srgbClr val="000000"/>
              </a:solidFill>
              <a:latin typeface="Arial [TMC ]"/>
            </a:endParaRPr>
          </a:p>
        </p:txBody>
      </p:sp>
      <p:sp>
        <p:nvSpPr>
          <p:cNvPr id="407"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28" dur="indefinite" restart="never" nodeType="tmRoot">
          <p:childTnLst>
            <p:seq>
              <p:cTn id="429" dur="indefinite" nodeType="mainSeq">
                <p:childTnLst>
                  <p:par>
                    <p:cTn id="430" fill="hold">
                      <p:stCondLst>
                        <p:cond delay="indefinite"/>
                      </p:stCondLst>
                      <p:childTnLst>
                        <p:par>
                          <p:cTn id="431" fill="hold">
                            <p:stCondLst>
                              <p:cond delay="0"/>
                            </p:stCondLst>
                            <p:childTnLst>
                              <p:par>
                                <p:cTn id="432" nodeType="clickEffect" fill="hold" presetClass="entr" presetID="22" presetSubtype="4">
                                  <p:stCondLst>
                                    <p:cond delay="0"/>
                                  </p:stCondLst>
                                  <p:childTnLst>
                                    <p:set>
                                      <p:cBhvr>
                                        <p:cTn id="433" dur="1" fill="hold">
                                          <p:stCondLst>
                                            <p:cond delay="0"/>
                                          </p:stCondLst>
                                        </p:cTn>
                                        <p:tgtEl>
                                          <p:spTgt spid="407"/>
                                        </p:tgtEl>
                                        <p:attrNameLst>
                                          <p:attrName>style.visibility</p:attrName>
                                        </p:attrNameLst>
                                      </p:cBhvr>
                                      <p:to>
                                        <p:strVal val="visible"/>
                                      </p:to>
                                    </p:set>
                                    <p:animEffect filter="wipe(down)" transition="in">
                                      <p:cBhvr additive="repl">
                                        <p:cTn id="434" dur="500"/>
                                        <p:tgtEl>
                                          <p:spTgt spid="4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8"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G1C11 -- What is the maximum symbol rate permitted for RTTY or data emission transmissions on the 2 meter band?</a:t>
            </a:r>
            <a:endParaRPr b="0" lang="en-US" sz="2800" spc="-1" strike="noStrike">
              <a:solidFill>
                <a:srgbClr val="000000"/>
              </a:solidFill>
              <a:latin typeface="Arial"/>
            </a:endParaRPr>
          </a:p>
        </p:txBody>
      </p:sp>
      <p:sp>
        <p:nvSpPr>
          <p:cNvPr id="409"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56 kilobaud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19.6 kilobaud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1200 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300 baud</a:t>
            </a:r>
            <a:endParaRPr b="0" lang="en-US" sz="3200" spc="-1" strike="noStrike">
              <a:solidFill>
                <a:srgbClr val="000000"/>
              </a:solidFill>
              <a:latin typeface="Arial [TMC ]"/>
            </a:endParaRPr>
          </a:p>
        </p:txBody>
      </p:sp>
      <p:sp>
        <p:nvSpPr>
          <p:cNvPr id="410" name="CustomShape 3"/>
          <p:cNvSpPr/>
          <p:nvPr/>
        </p:nvSpPr>
        <p:spPr>
          <a:xfrm>
            <a:off x="0" y="27432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35" dur="indefinite" restart="never" nodeType="tmRoot">
          <p:childTnLst>
            <p:seq>
              <p:cTn id="436" dur="indefinite" nodeType="mainSeq">
                <p:childTnLst>
                  <p:par>
                    <p:cTn id="437" fill="hold">
                      <p:stCondLst>
                        <p:cond delay="indefinite"/>
                      </p:stCondLst>
                      <p:childTnLst>
                        <p:par>
                          <p:cTn id="438" fill="hold">
                            <p:stCondLst>
                              <p:cond delay="0"/>
                            </p:stCondLst>
                            <p:childTnLst>
                              <p:par>
                                <p:cTn id="439" nodeType="clickEffect" fill="hold" presetClass="entr" presetID="22" presetSubtype="4">
                                  <p:stCondLst>
                                    <p:cond delay="0"/>
                                  </p:stCondLst>
                                  <p:childTnLst>
                                    <p:set>
                                      <p:cBhvr>
                                        <p:cTn id="440" dur="1" fill="hold">
                                          <p:stCondLst>
                                            <p:cond delay="0"/>
                                          </p:stCondLst>
                                        </p:cTn>
                                        <p:tgtEl>
                                          <p:spTgt spid="410"/>
                                        </p:tgtEl>
                                        <p:attrNameLst>
                                          <p:attrName>style.visibility</p:attrName>
                                        </p:attrNameLst>
                                      </p:cBhvr>
                                      <p:to>
                                        <p:strVal val="visible"/>
                                      </p:to>
                                    </p:set>
                                    <p:animEffect filter="wipe(down)" transition="in">
                                      <p:cBhvr additive="repl">
                                        <p:cTn id="441" dur="500"/>
                                        <p:tgtEl>
                                          <p:spTgt spid="4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1"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G2D10 -- What is QRP operation?</a:t>
            </a:r>
            <a:endParaRPr b="0" lang="en-US" sz="2800" spc="-1" strike="noStrike">
              <a:solidFill>
                <a:srgbClr val="000000"/>
              </a:solidFill>
              <a:latin typeface="Arial"/>
            </a:endParaRPr>
          </a:p>
        </p:txBody>
      </p:sp>
      <p:sp>
        <p:nvSpPr>
          <p:cNvPr id="412" name="TextShape 2"/>
          <p:cNvSpPr txBox="1"/>
          <p:nvPr/>
        </p:nvSpPr>
        <p:spPr>
          <a:xfrm>
            <a:off x="457200" y="2011320"/>
            <a:ext cx="8229240" cy="416052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Remote piloted model control</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Low power transmit operation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Transmission using Quick Response Protocol</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Traffic relay procedure net operation</a:t>
            </a:r>
            <a:endParaRPr b="0" lang="en-US" sz="3200" spc="-1" strike="noStrike">
              <a:solidFill>
                <a:srgbClr val="000000"/>
              </a:solidFill>
              <a:latin typeface="Arial [TMC ]"/>
            </a:endParaRPr>
          </a:p>
        </p:txBody>
      </p:sp>
      <p:sp>
        <p:nvSpPr>
          <p:cNvPr id="413" name="CustomShape 3"/>
          <p:cNvSpPr/>
          <p:nvPr/>
        </p:nvSpPr>
        <p:spPr>
          <a:xfrm>
            <a:off x="0" y="27432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42" dur="indefinite" restart="never" nodeType="tmRoot">
          <p:childTnLst>
            <p:seq>
              <p:cTn id="443" dur="indefinite" nodeType="mainSeq">
                <p:childTnLst>
                  <p:par>
                    <p:cTn id="444" fill="hold">
                      <p:stCondLst>
                        <p:cond delay="indefinite"/>
                      </p:stCondLst>
                      <p:childTnLst>
                        <p:par>
                          <p:cTn id="445" fill="hold">
                            <p:stCondLst>
                              <p:cond delay="0"/>
                            </p:stCondLst>
                            <p:childTnLst>
                              <p:par>
                                <p:cTn id="446" nodeType="clickEffect" fill="hold" presetClass="entr" presetID="22" presetSubtype="4">
                                  <p:stCondLst>
                                    <p:cond delay="0"/>
                                  </p:stCondLst>
                                  <p:childTnLst>
                                    <p:set>
                                      <p:cBhvr>
                                        <p:cTn id="447" dur="1" fill="hold">
                                          <p:stCondLst>
                                            <p:cond delay="0"/>
                                          </p:stCondLst>
                                        </p:cTn>
                                        <p:tgtEl>
                                          <p:spTgt spid="413"/>
                                        </p:tgtEl>
                                        <p:attrNameLst>
                                          <p:attrName>style.visibility</p:attrName>
                                        </p:attrNameLst>
                                      </p:cBhvr>
                                      <p:to>
                                        <p:strVal val="visible"/>
                                      </p:to>
                                    </p:set>
                                    <p:animEffect filter="wipe(down)" transition="in">
                                      <p:cBhvr additive="repl">
                                        <p:cTn id="448" dur="500"/>
                                        <p:tgtEl>
                                          <p:spTgt spid="4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TextShape 1"/>
          <p:cNvSpPr txBox="1"/>
          <p:nvPr/>
        </p:nvSpPr>
        <p:spPr>
          <a:xfrm>
            <a:off x="1828800" y="182520"/>
            <a:ext cx="6857640" cy="25603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G1B01 -- What is the maximum height above ground to which an antenna structure may be erected without requiring notification to the FAA and registration with the FCC, provided it is not at or near a public use airport?</a:t>
            </a:r>
            <a:endParaRPr b="0" lang="en-US" sz="2800" spc="-1" strike="noStrike">
              <a:solidFill>
                <a:srgbClr val="000000"/>
              </a:solidFill>
              <a:latin typeface="Arial"/>
            </a:endParaRPr>
          </a:p>
        </p:txBody>
      </p:sp>
      <p:sp>
        <p:nvSpPr>
          <p:cNvPr id="112" name="TextShape 2"/>
          <p:cNvSpPr txBox="1"/>
          <p:nvPr/>
        </p:nvSpPr>
        <p:spPr>
          <a:xfrm>
            <a:off x="457200" y="2925720"/>
            <a:ext cx="8229240" cy="32302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50 feet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100 feet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200 feet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300 feet</a:t>
            </a:r>
            <a:endParaRPr b="0" lang="en-US" sz="3200" spc="-1" strike="noStrike">
              <a:solidFill>
                <a:srgbClr val="000000"/>
              </a:solidFill>
              <a:latin typeface="Arial [TMC ]"/>
            </a:endParaRPr>
          </a:p>
        </p:txBody>
      </p:sp>
      <p:sp>
        <p:nvSpPr>
          <p:cNvPr id="113" name="CustomShape 3"/>
          <p:cNvSpPr/>
          <p:nvPr/>
        </p:nvSpPr>
        <p:spPr>
          <a:xfrm>
            <a:off x="0" y="42670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5" dur="indefinite" restart="never" nodeType="tmRoot">
          <p:childTnLst>
            <p:seq>
              <p:cTn id="16" dur="indefinite" nodeType="mainSeq">
                <p:childTnLst>
                  <p:par>
                    <p:cTn id="17" fill="hold">
                      <p:stCondLst>
                        <p:cond delay="indefinite"/>
                      </p:stCondLst>
                      <p:childTnLst>
                        <p:par>
                          <p:cTn id="18" fill="hold">
                            <p:stCondLst>
                              <p:cond delay="0"/>
                            </p:stCondLst>
                            <p:childTnLst>
                              <p:par>
                                <p:cTn id="19" nodeType="clickEffect" fill="hold" presetClass="entr" presetID="22" presetSubtype="4">
                                  <p:stCondLst>
                                    <p:cond delay="0"/>
                                  </p:stCondLst>
                                  <p:childTnLst>
                                    <p:set>
                                      <p:cBhvr>
                                        <p:cTn id="20" dur="1" fill="hold">
                                          <p:stCondLst>
                                            <p:cond delay="0"/>
                                          </p:stCondLst>
                                        </p:cTn>
                                        <p:tgtEl>
                                          <p:spTgt spid="113"/>
                                        </p:tgtEl>
                                        <p:attrNameLst>
                                          <p:attrName>style.visibility</p:attrName>
                                        </p:attrNameLst>
                                      </p:cBhvr>
                                      <p:to>
                                        <p:strVal val="visible"/>
                                      </p:to>
                                    </p:set>
                                    <p:animEffect filter="wipe(down)" transition="in">
                                      <p:cBhvr additive="repl">
                                        <p:cTn id="21" dur="5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3200" spc="-1" strike="noStrike">
                <a:solidFill>
                  <a:srgbClr val="000000"/>
                </a:solidFill>
                <a:latin typeface="Arial [TMC ]"/>
              </a:rPr>
              <a:t>G2D01 -- What is the Amateur Auxiliary to the FCC?</a:t>
            </a:r>
            <a:endParaRPr b="0" lang="en-US" sz="3200" spc="-1" strike="noStrike">
              <a:solidFill>
                <a:srgbClr val="000000"/>
              </a:solidFill>
              <a:latin typeface="Arial"/>
            </a:endParaRPr>
          </a:p>
        </p:txBody>
      </p:sp>
      <p:sp>
        <p:nvSpPr>
          <p:cNvPr id="115" name="TextShape 2"/>
          <p:cNvSpPr txBox="1"/>
          <p:nvPr/>
        </p:nvSpPr>
        <p:spPr>
          <a:xfrm>
            <a:off x="457200" y="2011320"/>
            <a:ext cx="8229240" cy="4495320"/>
          </a:xfrm>
          <a:prstGeom prst="rect">
            <a:avLst/>
          </a:prstGeom>
          <a:noFill/>
          <a:ln w="9360">
            <a:noFill/>
          </a:ln>
        </p:spPr>
        <p:txBody>
          <a:bodyPr>
            <a:normAutofit fontScale="63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Amateur volunteers who are formally enlisted to monitor the airwaves for rules violations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Amateur volunteers who conduct amateur licensing examinations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Amateur volunteers who conduct frequency coordination for amateur VHF repeaters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Amateur volunteers who use their station equipment to help civil defense organizations in times of emergency </a:t>
            </a:r>
            <a:endParaRPr b="0" lang="en-US" sz="3200" spc="-1" strike="noStrike">
              <a:solidFill>
                <a:srgbClr val="000000"/>
              </a:solidFill>
              <a:latin typeface="Arial [TMC ]"/>
            </a:endParaRPr>
          </a:p>
        </p:txBody>
      </p:sp>
      <p:sp>
        <p:nvSpPr>
          <p:cNvPr id="116" name="CustomShape 3"/>
          <p:cNvSpPr/>
          <p:nvPr/>
        </p:nvSpPr>
        <p:spPr>
          <a:xfrm>
            <a:off x="0" y="20574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2" dur="indefinite" restart="never" nodeType="tmRoot">
          <p:childTnLst>
            <p:seq>
              <p:cTn id="23" dur="indefinite" nodeType="mainSeq">
                <p:childTnLst>
                  <p:par>
                    <p:cTn id="24" fill="hold">
                      <p:stCondLst>
                        <p:cond delay="indefinite"/>
                      </p:stCondLst>
                      <p:childTnLst>
                        <p:par>
                          <p:cTn id="25" fill="hold">
                            <p:stCondLst>
                              <p:cond delay="0"/>
                            </p:stCondLst>
                            <p:childTnLst>
                              <p:par>
                                <p:cTn id="26" nodeType="clickEffect" fill="hold" presetClass="entr" presetID="22" presetSubtype="4">
                                  <p:stCondLst>
                                    <p:cond delay="0"/>
                                  </p:stCondLst>
                                  <p:childTnLst>
                                    <p:set>
                                      <p:cBhvr>
                                        <p:cTn id="27" dur="1" fill="hold">
                                          <p:stCondLst>
                                            <p:cond delay="0"/>
                                          </p:stCondLst>
                                        </p:cTn>
                                        <p:tgtEl>
                                          <p:spTgt spid="116"/>
                                        </p:tgtEl>
                                        <p:attrNameLst>
                                          <p:attrName>style.visibility</p:attrName>
                                        </p:attrNameLst>
                                      </p:cBhvr>
                                      <p:to>
                                        <p:strVal val="visible"/>
                                      </p:to>
                                    </p:set>
                                    <p:animEffect filter="wipe(down)" transition="in">
                                      <p:cBhvr additive="repl">
                                        <p:cTn id="28" dur="500"/>
                                        <p:tgtEl>
                                          <p:spTgt spid="1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G2D02 -- Which of the following are objectives of the Amateur Auxiliary?</a:t>
            </a:r>
            <a:endParaRPr b="0" lang="en-US" sz="2800" spc="-1" strike="noStrike">
              <a:solidFill>
                <a:srgbClr val="000000"/>
              </a:solidFill>
              <a:latin typeface="Arial"/>
            </a:endParaRPr>
          </a:p>
        </p:txBody>
      </p:sp>
      <p:sp>
        <p:nvSpPr>
          <p:cNvPr id="118" name="TextShape 2"/>
          <p:cNvSpPr txBox="1"/>
          <p:nvPr/>
        </p:nvSpPr>
        <p:spPr>
          <a:xfrm>
            <a:off x="457200" y="2011320"/>
            <a:ext cx="8229240" cy="429696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To conduct efficient and orderly amateur licensing examinations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To encourage amateur self regulation and compliance with the rules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To coordinate repeaters for efficient and orderly spectrum usage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To provide emergency and public safety communications</a:t>
            </a:r>
            <a:endParaRPr b="0" lang="en-US" sz="3200" spc="-1" strike="noStrike">
              <a:solidFill>
                <a:srgbClr val="000000"/>
              </a:solidFill>
              <a:latin typeface="Arial [TMC ]"/>
            </a:endParaRPr>
          </a:p>
        </p:txBody>
      </p:sp>
      <p:sp>
        <p:nvSpPr>
          <p:cNvPr id="119" name="CustomShape 3"/>
          <p:cNvSpPr/>
          <p:nvPr/>
        </p:nvSpPr>
        <p:spPr>
          <a:xfrm>
            <a:off x="0" y="3276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9" dur="indefinite" restart="never" nodeType="tmRoot">
          <p:childTnLst>
            <p:seq>
              <p:cTn id="30" dur="indefinite" nodeType="mainSeq">
                <p:childTnLst>
                  <p:par>
                    <p:cTn id="31" fill="hold">
                      <p:stCondLst>
                        <p:cond delay="indefinite"/>
                      </p:stCondLst>
                      <p:childTnLst>
                        <p:par>
                          <p:cTn id="32" fill="hold">
                            <p:stCondLst>
                              <p:cond delay="0"/>
                            </p:stCondLst>
                            <p:childTnLst>
                              <p:par>
                                <p:cTn id="33" nodeType="clickEffect" fill="hold" presetClass="entr" presetID="22" presetSubtype="4">
                                  <p:stCondLst>
                                    <p:cond delay="0"/>
                                  </p:stCondLst>
                                  <p:childTnLst>
                                    <p:set>
                                      <p:cBhvr>
                                        <p:cTn id="34" dur="1" fill="hold">
                                          <p:stCondLst>
                                            <p:cond delay="0"/>
                                          </p:stCondLst>
                                        </p:cTn>
                                        <p:tgtEl>
                                          <p:spTgt spid="119"/>
                                        </p:tgtEl>
                                        <p:attrNameLst>
                                          <p:attrName>style.visibility</p:attrName>
                                        </p:attrNameLst>
                                      </p:cBhvr>
                                      <p:to>
                                        <p:strVal val="visible"/>
                                      </p:to>
                                    </p:set>
                                    <p:animEffect filter="wipe(down)" transition="in">
                                      <p:cBhvr additive="repl">
                                        <p:cTn id="35" dur="500"/>
                                        <p:tgtEl>
                                          <p:spTgt spid="1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G2D03 -- What skills learned during hidden transmitter hunts are of help to the Amateur Auxiliary?</a:t>
            </a:r>
            <a:endParaRPr b="0" lang="en-US" sz="2800" spc="-1" strike="noStrike">
              <a:solidFill>
                <a:srgbClr val="000000"/>
              </a:solidFill>
              <a:latin typeface="Arial"/>
            </a:endParaRPr>
          </a:p>
        </p:txBody>
      </p:sp>
      <p:sp>
        <p:nvSpPr>
          <p:cNvPr id="121"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Identification of out of band operation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Direction finding used to locate stations violating FCC Rules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Identification of different call signs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Hunters have an opportunity to transmit on non-amateur frequencies </a:t>
            </a:r>
            <a:endParaRPr b="0" lang="en-US" sz="3200" spc="-1" strike="noStrike">
              <a:solidFill>
                <a:srgbClr val="000000"/>
              </a:solidFill>
              <a:latin typeface="Arial [TMC ]"/>
            </a:endParaRPr>
          </a:p>
        </p:txBody>
      </p:sp>
      <p:sp>
        <p:nvSpPr>
          <p:cNvPr id="122" name="CustomShape 3"/>
          <p:cNvSpPr/>
          <p:nvPr/>
        </p:nvSpPr>
        <p:spPr>
          <a:xfrm>
            <a:off x="0" y="2819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6" dur="indefinite" restart="never" nodeType="tmRoot">
          <p:childTnLst>
            <p:seq>
              <p:cTn id="37" dur="indefinite" nodeType="mainSeq">
                <p:childTnLst>
                  <p:par>
                    <p:cTn id="38" fill="hold">
                      <p:stCondLst>
                        <p:cond delay="indefinite"/>
                      </p:stCondLst>
                      <p:childTnLst>
                        <p:par>
                          <p:cTn id="39" fill="hold">
                            <p:stCondLst>
                              <p:cond delay="0"/>
                            </p:stCondLst>
                            <p:childTnLst>
                              <p:par>
                                <p:cTn id="40" nodeType="clickEffect" fill="hold" presetClass="entr" presetID="22" presetSubtype="4">
                                  <p:stCondLst>
                                    <p:cond delay="0"/>
                                  </p:stCondLst>
                                  <p:childTnLst>
                                    <p:set>
                                      <p:cBhvr>
                                        <p:cTn id="41" dur="1" fill="hold">
                                          <p:stCondLst>
                                            <p:cond delay="0"/>
                                          </p:stCondLst>
                                        </p:cTn>
                                        <p:tgtEl>
                                          <p:spTgt spid="122"/>
                                        </p:tgtEl>
                                        <p:attrNameLst>
                                          <p:attrName>style.visibility</p:attrName>
                                        </p:attrNameLst>
                                      </p:cBhvr>
                                      <p:to>
                                        <p:strVal val="visible"/>
                                      </p:to>
                                    </p:set>
                                    <p:animEffect filter="wipe(down)" transition="in">
                                      <p:cBhvr additive="repl">
                                        <p:cTn id="42" dur="500"/>
                                        <p:tgtEl>
                                          <p:spTgt spid="1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TextShape 1"/>
          <p:cNvSpPr txBox="1"/>
          <p:nvPr/>
        </p:nvSpPr>
        <p:spPr>
          <a:xfrm>
            <a:off x="457200" y="1828800"/>
            <a:ext cx="8381520" cy="45255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License Elements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To qualify for an amateur radio license, must pass or receive credit for certain exam elements.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Technician – Element 2</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Element 2 = Technician Class 35-question written exam.</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General – Elements 2 &amp; 3</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Element 3 = General Class 35-question written exam.</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Amateur Extra – Elements 2, 3, &amp; 4</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Element 4 = Amateur Extra Class 50-question written exam.</a:t>
            </a:r>
            <a:endParaRPr b="0" lang="en-US" sz="2000" spc="-1" strike="noStrike">
              <a:solidFill>
                <a:srgbClr val="000000"/>
              </a:solidFill>
              <a:latin typeface="Arial [TMC ]"/>
            </a:endParaRPr>
          </a:p>
        </p:txBody>
      </p:sp>
      <p:sp>
        <p:nvSpPr>
          <p:cNvPr id="124"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TextShape 1"/>
          <p:cNvSpPr txBox="1"/>
          <p:nvPr/>
        </p:nvSpPr>
        <p:spPr>
          <a:xfrm>
            <a:off x="457200" y="1828800"/>
            <a:ext cx="8381520" cy="45255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License Element Credit</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Under certain circumstances you can receive credit for examination elements 3 &amp; 4.</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Element 3 – Present proof of:</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Technician-class license issued prior to March 23, 1987.</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Having previously held a General-class license. </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Having previously held an Advanced-class license. </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Having previously held an Extra-class license. </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Element 4 – Present proof of:</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Having previously held an Extra-class license.</a:t>
            </a:r>
            <a:endParaRPr b="0" lang="en-US" sz="2000" spc="-1" strike="noStrike">
              <a:solidFill>
                <a:srgbClr val="000000"/>
              </a:solidFill>
              <a:latin typeface="Arial [TMC ]"/>
            </a:endParaRPr>
          </a:p>
        </p:txBody>
      </p:sp>
      <p:sp>
        <p:nvSpPr>
          <p:cNvPr id="126"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Volunteer Examiner Coordinator (VEC)</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Created by signed agreement with the FCC.</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Accredits Volunteer Examiners (VE’s).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Coordinates exam sessions.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Maintains records of all exam sessions, including passes &amp; failures.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Forwards successful applications to the FCC for processing.</a:t>
            </a:r>
            <a:endParaRPr b="0" lang="en-US" sz="2400" spc="-1" strike="noStrike">
              <a:solidFill>
                <a:srgbClr val="000000"/>
              </a:solidFill>
              <a:latin typeface="Arial [TMC ]"/>
            </a:endParaRPr>
          </a:p>
          <a:p>
            <a:endParaRPr b="0" lang="en-US" sz="2400" spc="-1" strike="noStrike">
              <a:solidFill>
                <a:srgbClr val="000000"/>
              </a:solidFill>
              <a:latin typeface="Arial [TMC ]"/>
            </a:endParaRPr>
          </a:p>
          <a:p>
            <a:endParaRPr b="0" lang="en-US" sz="2400" spc="-1" strike="noStrike">
              <a:solidFill>
                <a:srgbClr val="000000"/>
              </a:solidFill>
              <a:latin typeface="Arial [TMC ]"/>
            </a:endParaRPr>
          </a:p>
        </p:txBody>
      </p:sp>
      <p:sp>
        <p:nvSpPr>
          <p:cNvPr id="128"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TextShape 1"/>
          <p:cNvSpPr txBox="1"/>
          <p:nvPr/>
        </p:nvSpPr>
        <p:spPr>
          <a:xfrm>
            <a:off x="457200" y="1828800"/>
            <a:ext cx="8000640" cy="4800240"/>
          </a:xfrm>
          <a:prstGeom prst="rect">
            <a:avLst/>
          </a:prstGeom>
          <a:noFill/>
          <a:ln w="9360">
            <a:noFill/>
          </a:ln>
        </p:spPr>
        <p:txBody>
          <a:bodyPr>
            <a:normAutofit fontScale="80000"/>
          </a:bodyPr>
          <a:p>
            <a:pPr marL="343080" indent="-342720">
              <a:lnSpc>
                <a:spcPct val="100000"/>
              </a:lnSpc>
              <a:spcBef>
                <a:spcPts val="700"/>
              </a:spcBef>
              <a:buClr>
                <a:srgbClr val="000000"/>
              </a:buClr>
              <a:buFont typeface="Arial"/>
              <a:buChar char="•"/>
            </a:pPr>
            <a:r>
              <a:rPr b="0" lang="en-US" sz="3500" spc="-1" strike="noStrike">
                <a:solidFill>
                  <a:srgbClr val="000000"/>
                </a:solidFill>
                <a:latin typeface="Arial [TMC ]"/>
              </a:rPr>
              <a:t>Examination Rules</a:t>
            </a:r>
            <a:endParaRPr b="0" lang="en-US" sz="35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Volunteer Examiner Coordinator (VEC)</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Currently 14 VEC’s nationwide.</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ARRL-VEC</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Administers more exams than other 13 VEC’s combined.</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Exam Fee = $15</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W5YI-VEC</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Administers more exams than remaining 12 VEC’s combined.</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Exam Fee = $14</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Laurel VEC</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Administers more exams than remaining 11 VEC’s combined.</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No Exam Fee</a:t>
            </a:r>
            <a:endParaRPr b="0" lang="en-US" sz="2000" spc="-1" strike="noStrike">
              <a:solidFill>
                <a:srgbClr val="000000"/>
              </a:solidFill>
              <a:latin typeface="Arial [TMC ]"/>
            </a:endParaRPr>
          </a:p>
        </p:txBody>
      </p:sp>
      <p:sp>
        <p:nvSpPr>
          <p:cNvPr id="130"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National Conference of Volunteer Examiner Coordinators (NCVEC)</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Organization of VEC’s.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Coordinates actions of the VEC’s.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Provides liaison between the FCC &amp; the VEC’s.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Establishes the Question Pool Committee (QPC)</a:t>
            </a:r>
            <a:endParaRPr b="0" lang="en-US" sz="24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Exam Preparation</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Question Pools maintained by NCVEC.</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All VEC’s are responsible for question pools.</a:t>
            </a:r>
            <a:endParaRPr b="0" lang="en-US" sz="2400" spc="-1" strike="noStrike">
              <a:solidFill>
                <a:srgbClr val="000000"/>
              </a:solidFill>
              <a:latin typeface="Arial [TMC ]"/>
            </a:endParaRPr>
          </a:p>
          <a:p>
            <a:endParaRPr b="0" lang="en-US" sz="2400" spc="-1" strike="noStrike">
              <a:solidFill>
                <a:srgbClr val="000000"/>
              </a:solidFill>
              <a:latin typeface="Arial [TMC ]"/>
            </a:endParaRPr>
          </a:p>
        </p:txBody>
      </p:sp>
      <p:sp>
        <p:nvSpPr>
          <p:cNvPr id="132"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TextShape 1"/>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
        <p:nvSpPr>
          <p:cNvPr id="91" name="TextShape 2"/>
          <p:cNvSpPr txBox="1"/>
          <p:nvPr/>
        </p:nvSpPr>
        <p:spPr>
          <a:xfrm>
            <a:off x="457200" y="1828800"/>
            <a:ext cx="8381520" cy="45716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International Telecommunications Union (ITU)</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United Nations Agency</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Responsible for international radio regulations.</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Responsible for radio frequency allocations.</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Assigns call sign blocks.</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World divided into 3 regions.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US is in Region 2.</a:t>
            </a:r>
            <a:endParaRPr b="0" lang="en-US" sz="2400" spc="-1" strike="noStrike">
              <a:solidFill>
                <a:srgbClr val="000000"/>
              </a:solidFill>
              <a:latin typeface="Arial [TMC ]"/>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Volunteer Examiner (VE) Requirements</a:t>
            </a:r>
            <a:endParaRPr b="0" lang="en-US" sz="28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At least 18 years of age.</a:t>
            </a:r>
            <a:endParaRPr b="0" lang="en-US" sz="20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Never had license suspended or revoked.</a:t>
            </a:r>
            <a:endParaRPr b="0" lang="en-US" sz="20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General or higher class license to prepare/administer Element 2 (Technician) written exam.</a:t>
            </a:r>
            <a:endParaRPr b="0" lang="en-US" sz="20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Advanced or higher class license to prepare/administer Element 3 (General) written exam.</a:t>
            </a:r>
            <a:endParaRPr b="0" lang="en-US" sz="20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Amateur Extra class license to prepare/administer Element 4 (Amateur Extra) written exam.</a:t>
            </a:r>
            <a:endParaRPr b="0" lang="en-US" sz="2000" spc="-1" strike="noStrike">
              <a:solidFill>
                <a:srgbClr val="000000"/>
              </a:solidFill>
              <a:latin typeface="Arial [TMC ]"/>
            </a:endParaRPr>
          </a:p>
          <a:p>
            <a:pPr marL="743040" indent="-285480">
              <a:lnSpc>
                <a:spcPct val="100000"/>
              </a:lnSpc>
              <a:spcBef>
                <a:spcPts val="400"/>
              </a:spcBef>
            </a:pPr>
            <a:endParaRPr b="0" lang="en-US" sz="2000" spc="-1" strike="noStrike">
              <a:solidFill>
                <a:srgbClr val="000000"/>
              </a:solidFill>
              <a:latin typeface="Arial [TMC ]"/>
            </a:endParaRPr>
          </a:p>
        </p:txBody>
      </p:sp>
      <p:sp>
        <p:nvSpPr>
          <p:cNvPr id="134"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TextShape 1"/>
          <p:cNvSpPr txBox="1"/>
          <p:nvPr/>
        </p:nvSpPr>
        <p:spPr>
          <a:xfrm>
            <a:off x="457200" y="1828800"/>
            <a:ext cx="8381520" cy="45255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Volunteer Examiner (VE) Requirements</a:t>
            </a:r>
            <a:endParaRPr b="0" lang="en-US" sz="2800" spc="-1" strike="noStrike">
              <a:solidFill>
                <a:srgbClr val="000000"/>
              </a:solidFill>
              <a:latin typeface="Arial [TMC ]"/>
            </a:endParaRPr>
          </a:p>
          <a:p>
            <a:pPr marL="343080" indent="-342720">
              <a:lnSpc>
                <a:spcPct val="100000"/>
              </a:lnSpc>
              <a:spcBef>
                <a:spcPts val="641"/>
              </a:spcBef>
            </a:pPr>
            <a:endParaRPr b="0" lang="en-US" sz="2800" spc="-1" strike="noStrike">
              <a:solidFill>
                <a:srgbClr val="000000"/>
              </a:solidFill>
              <a:latin typeface="Arial [TMC ]"/>
            </a:endParaRPr>
          </a:p>
        </p:txBody>
      </p:sp>
      <p:graphicFrame>
        <p:nvGraphicFramePr>
          <p:cNvPr id="136" name="Table 2"/>
          <p:cNvGraphicFramePr/>
          <p:nvPr/>
        </p:nvGraphicFramePr>
        <p:xfrm>
          <a:off x="2133720" y="3429000"/>
          <a:ext cx="4876560" cy="1330560"/>
        </p:xfrm>
        <a:graphic>
          <a:graphicData uri="http://schemas.openxmlformats.org/drawingml/2006/table">
            <a:tbl>
              <a:tblPr/>
              <a:tblGrid>
                <a:gridCol w="1904760"/>
                <a:gridCol w="2971800"/>
              </a:tblGrid>
              <a:tr h="622440">
                <a:tc>
                  <a:txBody>
                    <a:bodyPr>
                      <a:noAutofit/>
                    </a:bodyPr>
                    <a:p>
                      <a:pPr>
                        <a:lnSpc>
                          <a:spcPct val="100000"/>
                        </a:lnSpc>
                      </a:pPr>
                      <a:r>
                        <a:rPr b="1" lang="en-US" sz="1800" spc="-1" strike="noStrike">
                          <a:solidFill>
                            <a:srgbClr val="ffffff"/>
                          </a:solidFill>
                          <a:latin typeface="Arial [TMC ]"/>
                        </a:rPr>
                        <a:t>VE License Class</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oAutofit/>
                    </a:bodyPr>
                    <a:p>
                      <a:pPr>
                        <a:lnSpc>
                          <a:spcPct val="100000"/>
                        </a:lnSpc>
                      </a:pPr>
                      <a:r>
                        <a:rPr b="1" lang="en-US" sz="1800" spc="-1" strike="noStrike">
                          <a:solidFill>
                            <a:srgbClr val="ffffff"/>
                          </a:solidFill>
                          <a:latin typeface="Arial [TMC ]"/>
                        </a:rPr>
                        <a:t>Can Prepare &amp; Administer</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357120">
                <a:tc>
                  <a:txBody>
                    <a:bodyPr>
                      <a:noAutofit/>
                    </a:bodyPr>
                    <a:p>
                      <a:pPr>
                        <a:lnSpc>
                          <a:spcPct val="100000"/>
                        </a:lnSpc>
                      </a:pPr>
                      <a:r>
                        <a:rPr b="0" lang="en-US" sz="1800" spc="-1" strike="noStrike">
                          <a:solidFill>
                            <a:srgbClr val="000000"/>
                          </a:solidFill>
                          <a:latin typeface="Arial [TMC ]"/>
                        </a:rPr>
                        <a:t>General</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nSpc>
                          <a:spcPct val="100000"/>
                        </a:lnSpc>
                      </a:pPr>
                      <a:r>
                        <a:rPr b="0" lang="en-US" sz="1800" spc="-1" strike="noStrike">
                          <a:solidFill>
                            <a:srgbClr val="000000"/>
                          </a:solidFill>
                          <a:latin typeface="Arial [TMC ]"/>
                        </a:rPr>
                        <a:t>Element 2 (Technician)</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622440">
                <a:tc>
                  <a:txBody>
                    <a:bodyPr>
                      <a:noAutofit/>
                    </a:bodyPr>
                    <a:p>
                      <a:pPr>
                        <a:lnSpc>
                          <a:spcPct val="100000"/>
                        </a:lnSpc>
                      </a:pPr>
                      <a:r>
                        <a:rPr b="0" lang="en-US" sz="1800" spc="-1" strike="noStrike">
                          <a:solidFill>
                            <a:srgbClr val="000000"/>
                          </a:solidFill>
                          <a:latin typeface="Arial [TMC ]"/>
                        </a:rPr>
                        <a:t>Advanced</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oAutofit/>
                    </a:bodyPr>
                    <a:p>
                      <a:pPr>
                        <a:lnSpc>
                          <a:spcPct val="100000"/>
                        </a:lnSpc>
                      </a:pPr>
                      <a:r>
                        <a:rPr b="0" lang="en-US" sz="1800" spc="-1" strike="noStrike">
                          <a:solidFill>
                            <a:srgbClr val="000000"/>
                          </a:solidFill>
                          <a:latin typeface="Arial [TMC ]"/>
                        </a:rPr>
                        <a:t>Element 2 (Technician)</a:t>
                      </a:r>
                      <a:endParaRPr b="0" lang="en-US" sz="1800" spc="-1" strike="noStrike">
                        <a:latin typeface="Arial"/>
                      </a:endParaRPr>
                    </a:p>
                    <a:p>
                      <a:pPr>
                        <a:lnSpc>
                          <a:spcPct val="100000"/>
                        </a:lnSpc>
                      </a:pPr>
                      <a:r>
                        <a:rPr b="0" lang="en-US" sz="1800" spc="-1" strike="noStrike">
                          <a:solidFill>
                            <a:srgbClr val="000000"/>
                          </a:solidFill>
                          <a:latin typeface="Arial [TMC ]"/>
                        </a:rPr>
                        <a:t>Element 3 (General)</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153080">
                <a:tc>
                  <a:txBody>
                    <a:bodyPr>
                      <a:noAutofit/>
                    </a:bodyPr>
                    <a:p>
                      <a:pPr>
                        <a:lnSpc>
                          <a:spcPct val="100000"/>
                        </a:lnSpc>
                      </a:pPr>
                      <a:r>
                        <a:rPr b="0" lang="en-US" sz="1800" spc="-1" strike="noStrike">
                          <a:solidFill>
                            <a:srgbClr val="000000"/>
                          </a:solidFill>
                          <a:latin typeface="Arial [TMC ]"/>
                        </a:rPr>
                        <a:t>Amateur Extra</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nSpc>
                          <a:spcPct val="100000"/>
                        </a:lnSpc>
                      </a:pPr>
                      <a:r>
                        <a:rPr b="0" lang="en-US" sz="1800" spc="-1" strike="noStrike">
                          <a:solidFill>
                            <a:srgbClr val="000000"/>
                          </a:solidFill>
                          <a:latin typeface="Arial [TMC ]"/>
                        </a:rPr>
                        <a:t>Element 2 (Technician)</a:t>
                      </a:r>
                      <a:endParaRPr b="0" lang="en-US" sz="1800" spc="-1" strike="noStrike">
                        <a:latin typeface="Arial"/>
                      </a:endParaRPr>
                    </a:p>
                    <a:p>
                      <a:pPr>
                        <a:lnSpc>
                          <a:spcPct val="100000"/>
                        </a:lnSpc>
                      </a:pPr>
                      <a:r>
                        <a:rPr b="0" lang="en-US" sz="1800" spc="-1" strike="noStrike">
                          <a:solidFill>
                            <a:srgbClr val="000000"/>
                          </a:solidFill>
                          <a:latin typeface="Arial [TMC ]"/>
                        </a:rPr>
                        <a:t>Element 3 (General)</a:t>
                      </a:r>
                      <a:endParaRPr b="0" lang="en-US" sz="1800" spc="-1" strike="noStrike">
                        <a:latin typeface="Arial"/>
                      </a:endParaRPr>
                    </a:p>
                    <a:p>
                      <a:pPr>
                        <a:lnSpc>
                          <a:spcPct val="100000"/>
                        </a:lnSpc>
                      </a:pPr>
                      <a:r>
                        <a:rPr b="0" lang="en-US" sz="1800" spc="-1" strike="noStrike">
                          <a:solidFill>
                            <a:srgbClr val="000000"/>
                          </a:solidFill>
                          <a:latin typeface="Arial [TMC ]"/>
                        </a:rPr>
                        <a:t>Element 4 (Amateur Extra)</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137" name="TextShape 3"/>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Team of 3 VE’s required.</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Conduct local exam sessions in accordance with policies adopted by the coordinating VEC.</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Forwards all exam session paperwork to VEC for processing.</a:t>
            </a:r>
            <a:endParaRPr b="0" lang="en-US" sz="2800" spc="-1" strike="noStrike">
              <a:solidFill>
                <a:srgbClr val="000000"/>
              </a:solidFill>
              <a:latin typeface="Arial [TMC ]"/>
            </a:endParaRPr>
          </a:p>
        </p:txBody>
      </p:sp>
      <p:grpSp>
        <p:nvGrpSpPr>
          <p:cNvPr id="139" name="Group 2"/>
          <p:cNvGrpSpPr/>
          <p:nvPr/>
        </p:nvGrpSpPr>
        <p:grpSpPr>
          <a:xfrm>
            <a:off x="4800600" y="5029200"/>
            <a:ext cx="2803320" cy="1350720"/>
            <a:chOff x="4800600" y="5029200"/>
            <a:chExt cx="2803320" cy="1350720"/>
          </a:xfrm>
        </p:grpSpPr>
        <p:sp>
          <p:nvSpPr>
            <p:cNvPr id="140" name="CustomShape 3"/>
            <p:cNvSpPr/>
            <p:nvPr/>
          </p:nvSpPr>
          <p:spPr>
            <a:xfrm>
              <a:off x="4800600" y="5029200"/>
              <a:ext cx="2803320" cy="1350720"/>
            </a:xfrm>
            <a:prstGeom prst="rect">
              <a:avLst/>
            </a:prstGeom>
            <a:noFill/>
            <a:ln w="9360">
              <a:noFill/>
            </a:ln>
          </p:spPr>
          <p:style>
            <a:lnRef idx="0"/>
            <a:fillRef idx="0"/>
            <a:effectRef idx="0"/>
            <a:fontRef idx="minor"/>
          </p:style>
        </p:sp>
        <p:sp>
          <p:nvSpPr>
            <p:cNvPr id="141" name="CustomShape 4"/>
            <p:cNvSpPr/>
            <p:nvPr/>
          </p:nvSpPr>
          <p:spPr>
            <a:xfrm>
              <a:off x="4800600" y="5029200"/>
              <a:ext cx="2803320" cy="1350720"/>
            </a:xfrm>
            <a:prstGeom prst="rect">
              <a:avLst/>
            </a:prstGeom>
            <a:noFill/>
            <a:ln w="9360">
              <a:noFill/>
            </a:ln>
          </p:spPr>
          <p:style>
            <a:lnRef idx="0"/>
            <a:fillRef idx="0"/>
            <a:effectRef idx="0"/>
            <a:fontRef idx="minor"/>
          </p:style>
        </p:sp>
        <p:grpSp>
          <p:nvGrpSpPr>
            <p:cNvPr id="142" name="Group 5"/>
            <p:cNvGrpSpPr/>
            <p:nvPr/>
          </p:nvGrpSpPr>
          <p:grpSpPr>
            <a:xfrm>
              <a:off x="4800600" y="5492880"/>
              <a:ext cx="2801880" cy="885960"/>
              <a:chOff x="4800600" y="5492880"/>
              <a:chExt cx="2801880" cy="885960"/>
            </a:xfrm>
          </p:grpSpPr>
          <p:sp>
            <p:nvSpPr>
              <p:cNvPr id="143" name="CustomShape 6"/>
              <p:cNvSpPr/>
              <p:nvPr/>
            </p:nvSpPr>
            <p:spPr>
              <a:xfrm>
                <a:off x="4812480" y="5508000"/>
                <a:ext cx="2774520" cy="855720"/>
              </a:xfrm>
              <a:custGeom>
                <a:avLst/>
                <a:gdLst/>
                <a:ahLst/>
                <a:rect l="l" t="t" r="r" b="b"/>
                <a:pathLst>
                  <a:path w="2830" h="1034">
                    <a:moveTo>
                      <a:pt x="0" y="504"/>
                    </a:moveTo>
                    <a:lnTo>
                      <a:pt x="4" y="366"/>
                    </a:lnTo>
                    <a:lnTo>
                      <a:pt x="4" y="360"/>
                    </a:lnTo>
                    <a:lnTo>
                      <a:pt x="18" y="260"/>
                    </a:lnTo>
                    <a:lnTo>
                      <a:pt x="48" y="190"/>
                    </a:lnTo>
                    <a:lnTo>
                      <a:pt x="84" y="166"/>
                    </a:lnTo>
                    <a:lnTo>
                      <a:pt x="164" y="156"/>
                    </a:lnTo>
                    <a:lnTo>
                      <a:pt x="402" y="142"/>
                    </a:lnTo>
                    <a:lnTo>
                      <a:pt x="782" y="126"/>
                    </a:lnTo>
                    <a:lnTo>
                      <a:pt x="1052" y="118"/>
                    </a:lnTo>
                    <a:lnTo>
                      <a:pt x="1414" y="84"/>
                    </a:lnTo>
                    <a:lnTo>
                      <a:pt x="1764" y="52"/>
                    </a:lnTo>
                    <a:lnTo>
                      <a:pt x="2138" y="10"/>
                    </a:lnTo>
                    <a:lnTo>
                      <a:pt x="2336" y="0"/>
                    </a:lnTo>
                    <a:lnTo>
                      <a:pt x="2376" y="8"/>
                    </a:lnTo>
                    <a:lnTo>
                      <a:pt x="2536" y="60"/>
                    </a:lnTo>
                    <a:lnTo>
                      <a:pt x="2730" y="132"/>
                    </a:lnTo>
                    <a:lnTo>
                      <a:pt x="2816" y="184"/>
                    </a:lnTo>
                    <a:lnTo>
                      <a:pt x="2830" y="208"/>
                    </a:lnTo>
                    <a:lnTo>
                      <a:pt x="2828" y="262"/>
                    </a:lnTo>
                    <a:lnTo>
                      <a:pt x="2808" y="350"/>
                    </a:lnTo>
                    <a:lnTo>
                      <a:pt x="2802" y="424"/>
                    </a:lnTo>
                    <a:lnTo>
                      <a:pt x="2804" y="564"/>
                    </a:lnTo>
                    <a:lnTo>
                      <a:pt x="2804" y="570"/>
                    </a:lnTo>
                    <a:lnTo>
                      <a:pt x="2818" y="722"/>
                    </a:lnTo>
                    <a:lnTo>
                      <a:pt x="2808" y="744"/>
                    </a:lnTo>
                    <a:lnTo>
                      <a:pt x="2792" y="758"/>
                    </a:lnTo>
                    <a:lnTo>
                      <a:pt x="2704" y="766"/>
                    </a:lnTo>
                    <a:lnTo>
                      <a:pt x="2416" y="818"/>
                    </a:lnTo>
                    <a:lnTo>
                      <a:pt x="2200" y="870"/>
                    </a:lnTo>
                    <a:lnTo>
                      <a:pt x="2194" y="872"/>
                    </a:lnTo>
                    <a:lnTo>
                      <a:pt x="1976" y="922"/>
                    </a:lnTo>
                    <a:lnTo>
                      <a:pt x="1764" y="942"/>
                    </a:lnTo>
                    <a:lnTo>
                      <a:pt x="1298" y="970"/>
                    </a:lnTo>
                    <a:lnTo>
                      <a:pt x="906" y="994"/>
                    </a:lnTo>
                    <a:lnTo>
                      <a:pt x="898" y="1000"/>
                    </a:lnTo>
                    <a:lnTo>
                      <a:pt x="740" y="1002"/>
                    </a:lnTo>
                    <a:lnTo>
                      <a:pt x="362" y="1034"/>
                    </a:lnTo>
                    <a:lnTo>
                      <a:pt x="328" y="1026"/>
                    </a:lnTo>
                    <a:lnTo>
                      <a:pt x="274" y="986"/>
                    </a:lnTo>
                    <a:lnTo>
                      <a:pt x="238" y="948"/>
                    </a:lnTo>
                    <a:lnTo>
                      <a:pt x="224" y="900"/>
                    </a:lnTo>
                    <a:lnTo>
                      <a:pt x="214" y="844"/>
                    </a:lnTo>
                    <a:lnTo>
                      <a:pt x="184" y="804"/>
                    </a:lnTo>
                    <a:lnTo>
                      <a:pt x="76" y="628"/>
                    </a:lnTo>
                    <a:lnTo>
                      <a:pt x="16" y="544"/>
                    </a:lnTo>
                    <a:lnTo>
                      <a:pt x="0" y="504"/>
                    </a:lnTo>
                    <a:close/>
                  </a:path>
                </a:pathLst>
              </a:custGeom>
              <a:solidFill>
                <a:srgbClr val="0000cc"/>
              </a:solidFill>
              <a:ln w="9360">
                <a:noFill/>
              </a:ln>
            </p:spPr>
            <p:style>
              <a:lnRef idx="0"/>
              <a:fillRef idx="0"/>
              <a:effectRef idx="0"/>
              <a:fontRef idx="minor"/>
            </p:style>
          </p:sp>
          <p:grpSp>
            <p:nvGrpSpPr>
              <p:cNvPr id="144" name="Group 7"/>
              <p:cNvGrpSpPr/>
              <p:nvPr/>
            </p:nvGrpSpPr>
            <p:grpSpPr>
              <a:xfrm>
                <a:off x="4800600" y="5492880"/>
                <a:ext cx="2801880" cy="885960"/>
                <a:chOff x="4800600" y="5492880"/>
                <a:chExt cx="2801880" cy="885960"/>
              </a:xfrm>
            </p:grpSpPr>
            <p:sp>
              <p:nvSpPr>
                <p:cNvPr id="145" name="CustomShape 8"/>
                <p:cNvSpPr/>
                <p:nvPr/>
              </p:nvSpPr>
              <p:spPr>
                <a:xfrm>
                  <a:off x="4800600" y="5492880"/>
                  <a:ext cx="2801880" cy="739800"/>
                </a:xfrm>
                <a:custGeom>
                  <a:avLst/>
                  <a:gdLst/>
                  <a:ahLst/>
                  <a:rect l="l" t="t" r="r" b="b"/>
                  <a:pathLst>
                    <a:path w="2858" h="894">
                      <a:moveTo>
                        <a:pt x="1054" y="126"/>
                      </a:moveTo>
                      <a:lnTo>
                        <a:pt x="870" y="130"/>
                      </a:lnTo>
                      <a:lnTo>
                        <a:pt x="660" y="136"/>
                      </a:lnTo>
                      <a:lnTo>
                        <a:pt x="400" y="148"/>
                      </a:lnTo>
                      <a:lnTo>
                        <a:pt x="216" y="156"/>
                      </a:lnTo>
                      <a:lnTo>
                        <a:pt x="210" y="158"/>
                      </a:lnTo>
                      <a:lnTo>
                        <a:pt x="120" y="166"/>
                      </a:lnTo>
                      <a:lnTo>
                        <a:pt x="66" y="176"/>
                      </a:lnTo>
                      <a:lnTo>
                        <a:pt x="44" y="196"/>
                      </a:lnTo>
                      <a:lnTo>
                        <a:pt x="26" y="238"/>
                      </a:lnTo>
                      <a:lnTo>
                        <a:pt x="6" y="346"/>
                      </a:lnTo>
                      <a:lnTo>
                        <a:pt x="0" y="460"/>
                      </a:lnTo>
                      <a:lnTo>
                        <a:pt x="2" y="518"/>
                      </a:lnTo>
                      <a:lnTo>
                        <a:pt x="8" y="546"/>
                      </a:lnTo>
                      <a:lnTo>
                        <a:pt x="22" y="574"/>
                      </a:lnTo>
                      <a:lnTo>
                        <a:pt x="22" y="580"/>
                      </a:lnTo>
                      <a:lnTo>
                        <a:pt x="78" y="662"/>
                      </a:lnTo>
                      <a:lnTo>
                        <a:pt x="146" y="770"/>
                      </a:lnTo>
                      <a:lnTo>
                        <a:pt x="184" y="824"/>
                      </a:lnTo>
                      <a:lnTo>
                        <a:pt x="202" y="874"/>
                      </a:lnTo>
                      <a:lnTo>
                        <a:pt x="224" y="894"/>
                      </a:lnTo>
                      <a:lnTo>
                        <a:pt x="234" y="882"/>
                      </a:lnTo>
                      <a:lnTo>
                        <a:pt x="230" y="844"/>
                      </a:lnTo>
                      <a:lnTo>
                        <a:pt x="194" y="796"/>
                      </a:lnTo>
                      <a:lnTo>
                        <a:pt x="144" y="700"/>
                      </a:lnTo>
                      <a:lnTo>
                        <a:pt x="98" y="636"/>
                      </a:lnTo>
                      <a:lnTo>
                        <a:pt x="52" y="578"/>
                      </a:lnTo>
                      <a:lnTo>
                        <a:pt x="28" y="534"/>
                      </a:lnTo>
                      <a:lnTo>
                        <a:pt x="34" y="482"/>
                      </a:lnTo>
                      <a:lnTo>
                        <a:pt x="34" y="408"/>
                      </a:lnTo>
                      <a:lnTo>
                        <a:pt x="40" y="352"/>
                      </a:lnTo>
                      <a:lnTo>
                        <a:pt x="46" y="294"/>
                      </a:lnTo>
                      <a:lnTo>
                        <a:pt x="54" y="256"/>
                      </a:lnTo>
                      <a:lnTo>
                        <a:pt x="66" y="246"/>
                      </a:lnTo>
                      <a:lnTo>
                        <a:pt x="86" y="252"/>
                      </a:lnTo>
                      <a:lnTo>
                        <a:pt x="166" y="382"/>
                      </a:lnTo>
                      <a:lnTo>
                        <a:pt x="232" y="502"/>
                      </a:lnTo>
                      <a:lnTo>
                        <a:pt x="250" y="514"/>
                      </a:lnTo>
                      <a:lnTo>
                        <a:pt x="252" y="492"/>
                      </a:lnTo>
                      <a:lnTo>
                        <a:pt x="190" y="376"/>
                      </a:lnTo>
                      <a:lnTo>
                        <a:pt x="146" y="280"/>
                      </a:lnTo>
                      <a:lnTo>
                        <a:pt x="110" y="216"/>
                      </a:lnTo>
                      <a:lnTo>
                        <a:pt x="112" y="200"/>
                      </a:lnTo>
                      <a:lnTo>
                        <a:pt x="148" y="190"/>
                      </a:lnTo>
                      <a:lnTo>
                        <a:pt x="242" y="184"/>
                      </a:lnTo>
                      <a:lnTo>
                        <a:pt x="400" y="174"/>
                      </a:lnTo>
                      <a:lnTo>
                        <a:pt x="554" y="168"/>
                      </a:lnTo>
                      <a:lnTo>
                        <a:pt x="998" y="152"/>
                      </a:lnTo>
                      <a:lnTo>
                        <a:pt x="1484" y="114"/>
                      </a:lnTo>
                      <a:lnTo>
                        <a:pt x="1700" y="94"/>
                      </a:lnTo>
                      <a:lnTo>
                        <a:pt x="1956" y="62"/>
                      </a:lnTo>
                      <a:lnTo>
                        <a:pt x="2264" y="34"/>
                      </a:lnTo>
                      <a:lnTo>
                        <a:pt x="2346" y="38"/>
                      </a:lnTo>
                      <a:lnTo>
                        <a:pt x="2390" y="44"/>
                      </a:lnTo>
                      <a:lnTo>
                        <a:pt x="2436" y="66"/>
                      </a:lnTo>
                      <a:lnTo>
                        <a:pt x="2608" y="118"/>
                      </a:lnTo>
                      <a:lnTo>
                        <a:pt x="2760" y="176"/>
                      </a:lnTo>
                      <a:lnTo>
                        <a:pt x="2810" y="208"/>
                      </a:lnTo>
                      <a:lnTo>
                        <a:pt x="2822" y="230"/>
                      </a:lnTo>
                      <a:lnTo>
                        <a:pt x="2822" y="264"/>
                      </a:lnTo>
                      <a:lnTo>
                        <a:pt x="2806" y="364"/>
                      </a:lnTo>
                      <a:lnTo>
                        <a:pt x="2802" y="468"/>
                      </a:lnTo>
                      <a:lnTo>
                        <a:pt x="2804" y="610"/>
                      </a:lnTo>
                      <a:lnTo>
                        <a:pt x="2806" y="694"/>
                      </a:lnTo>
                      <a:lnTo>
                        <a:pt x="2818" y="718"/>
                      </a:lnTo>
                      <a:lnTo>
                        <a:pt x="2832" y="718"/>
                      </a:lnTo>
                      <a:lnTo>
                        <a:pt x="2844" y="698"/>
                      </a:lnTo>
                      <a:lnTo>
                        <a:pt x="2842" y="634"/>
                      </a:lnTo>
                      <a:lnTo>
                        <a:pt x="2834" y="494"/>
                      </a:lnTo>
                      <a:lnTo>
                        <a:pt x="2834" y="488"/>
                      </a:lnTo>
                      <a:lnTo>
                        <a:pt x="2834" y="396"/>
                      </a:lnTo>
                      <a:lnTo>
                        <a:pt x="2846" y="304"/>
                      </a:lnTo>
                      <a:lnTo>
                        <a:pt x="2858" y="236"/>
                      </a:lnTo>
                      <a:lnTo>
                        <a:pt x="2856" y="210"/>
                      </a:lnTo>
                      <a:lnTo>
                        <a:pt x="2832" y="188"/>
                      </a:lnTo>
                      <a:lnTo>
                        <a:pt x="2812" y="172"/>
                      </a:lnTo>
                      <a:lnTo>
                        <a:pt x="2750" y="144"/>
                      </a:lnTo>
                      <a:lnTo>
                        <a:pt x="2658" y="106"/>
                      </a:lnTo>
                      <a:lnTo>
                        <a:pt x="2544" y="66"/>
                      </a:lnTo>
                      <a:lnTo>
                        <a:pt x="2436" y="30"/>
                      </a:lnTo>
                      <a:lnTo>
                        <a:pt x="2382" y="10"/>
                      </a:lnTo>
                      <a:lnTo>
                        <a:pt x="2354" y="2"/>
                      </a:lnTo>
                      <a:lnTo>
                        <a:pt x="2318" y="0"/>
                      </a:lnTo>
                      <a:lnTo>
                        <a:pt x="2246" y="8"/>
                      </a:lnTo>
                      <a:lnTo>
                        <a:pt x="2072" y="20"/>
                      </a:lnTo>
                      <a:lnTo>
                        <a:pt x="2066" y="22"/>
                      </a:lnTo>
                      <a:lnTo>
                        <a:pt x="1782" y="56"/>
                      </a:lnTo>
                      <a:lnTo>
                        <a:pt x="1506" y="82"/>
                      </a:lnTo>
                      <a:lnTo>
                        <a:pt x="1162" y="112"/>
                      </a:lnTo>
                      <a:lnTo>
                        <a:pt x="1054" y="126"/>
                      </a:lnTo>
                      <a:close/>
                    </a:path>
                  </a:pathLst>
                </a:custGeom>
                <a:solidFill>
                  <a:srgbClr val="000066"/>
                </a:solidFill>
                <a:ln w="9360">
                  <a:noFill/>
                </a:ln>
              </p:spPr>
              <p:style>
                <a:lnRef idx="0"/>
                <a:fillRef idx="0"/>
                <a:effectRef idx="0"/>
                <a:fontRef idx="minor"/>
              </p:style>
            </p:sp>
            <p:sp>
              <p:nvSpPr>
                <p:cNvPr id="146" name="CustomShape 9"/>
                <p:cNvSpPr/>
                <p:nvPr/>
              </p:nvSpPr>
              <p:spPr>
                <a:xfrm>
                  <a:off x="5018400" y="5706720"/>
                  <a:ext cx="2574360" cy="672120"/>
                </a:xfrm>
                <a:custGeom>
                  <a:avLst/>
                  <a:gdLst/>
                  <a:ahLst/>
                  <a:rect l="l" t="t" r="r" b="b"/>
                  <a:pathLst>
                    <a:path w="2626" h="812">
                      <a:moveTo>
                        <a:pt x="2618" y="420"/>
                      </a:moveTo>
                      <a:lnTo>
                        <a:pt x="2626" y="462"/>
                      </a:lnTo>
                      <a:lnTo>
                        <a:pt x="2626" y="502"/>
                      </a:lnTo>
                      <a:lnTo>
                        <a:pt x="2618" y="522"/>
                      </a:lnTo>
                      <a:lnTo>
                        <a:pt x="2594" y="534"/>
                      </a:lnTo>
                      <a:lnTo>
                        <a:pt x="2588" y="536"/>
                      </a:lnTo>
                      <a:lnTo>
                        <a:pt x="2582" y="536"/>
                      </a:lnTo>
                      <a:lnTo>
                        <a:pt x="2520" y="544"/>
                      </a:lnTo>
                      <a:lnTo>
                        <a:pt x="2370" y="562"/>
                      </a:lnTo>
                      <a:lnTo>
                        <a:pt x="2364" y="564"/>
                      </a:lnTo>
                      <a:lnTo>
                        <a:pt x="2358" y="564"/>
                      </a:lnTo>
                      <a:lnTo>
                        <a:pt x="2222" y="592"/>
                      </a:lnTo>
                      <a:lnTo>
                        <a:pt x="2098" y="622"/>
                      </a:lnTo>
                      <a:lnTo>
                        <a:pt x="1982" y="656"/>
                      </a:lnTo>
                      <a:lnTo>
                        <a:pt x="1878" y="680"/>
                      </a:lnTo>
                      <a:lnTo>
                        <a:pt x="1800" y="696"/>
                      </a:lnTo>
                      <a:lnTo>
                        <a:pt x="1690" y="706"/>
                      </a:lnTo>
                      <a:lnTo>
                        <a:pt x="1544" y="716"/>
                      </a:lnTo>
                      <a:lnTo>
                        <a:pt x="1364" y="724"/>
                      </a:lnTo>
                      <a:lnTo>
                        <a:pt x="1088" y="742"/>
                      </a:lnTo>
                      <a:lnTo>
                        <a:pt x="916" y="754"/>
                      </a:lnTo>
                      <a:lnTo>
                        <a:pt x="904" y="758"/>
                      </a:lnTo>
                      <a:lnTo>
                        <a:pt x="704" y="770"/>
                      </a:lnTo>
                      <a:lnTo>
                        <a:pt x="452" y="782"/>
                      </a:lnTo>
                      <a:lnTo>
                        <a:pt x="252" y="802"/>
                      </a:lnTo>
                      <a:lnTo>
                        <a:pt x="246" y="806"/>
                      </a:lnTo>
                      <a:lnTo>
                        <a:pt x="154" y="812"/>
                      </a:lnTo>
                      <a:lnTo>
                        <a:pt x="148" y="812"/>
                      </a:lnTo>
                      <a:lnTo>
                        <a:pt x="114" y="800"/>
                      </a:lnTo>
                      <a:lnTo>
                        <a:pt x="108" y="802"/>
                      </a:lnTo>
                      <a:lnTo>
                        <a:pt x="64" y="772"/>
                      </a:lnTo>
                      <a:lnTo>
                        <a:pt x="32" y="742"/>
                      </a:lnTo>
                      <a:lnTo>
                        <a:pt x="16" y="708"/>
                      </a:lnTo>
                      <a:lnTo>
                        <a:pt x="8" y="678"/>
                      </a:lnTo>
                      <a:lnTo>
                        <a:pt x="4" y="620"/>
                      </a:lnTo>
                      <a:lnTo>
                        <a:pt x="0" y="572"/>
                      </a:lnTo>
                      <a:lnTo>
                        <a:pt x="4" y="512"/>
                      </a:lnTo>
                      <a:lnTo>
                        <a:pt x="24" y="350"/>
                      </a:lnTo>
                      <a:lnTo>
                        <a:pt x="34" y="280"/>
                      </a:lnTo>
                      <a:lnTo>
                        <a:pt x="8" y="226"/>
                      </a:lnTo>
                      <a:lnTo>
                        <a:pt x="6" y="202"/>
                      </a:lnTo>
                      <a:lnTo>
                        <a:pt x="20" y="212"/>
                      </a:lnTo>
                      <a:lnTo>
                        <a:pt x="46" y="234"/>
                      </a:lnTo>
                      <a:lnTo>
                        <a:pt x="70" y="244"/>
                      </a:lnTo>
                      <a:lnTo>
                        <a:pt x="100" y="252"/>
                      </a:lnTo>
                      <a:lnTo>
                        <a:pt x="188" y="248"/>
                      </a:lnTo>
                      <a:lnTo>
                        <a:pt x="330" y="242"/>
                      </a:lnTo>
                      <a:lnTo>
                        <a:pt x="516" y="230"/>
                      </a:lnTo>
                      <a:lnTo>
                        <a:pt x="972" y="196"/>
                      </a:lnTo>
                      <a:lnTo>
                        <a:pt x="1194" y="172"/>
                      </a:lnTo>
                      <a:lnTo>
                        <a:pt x="1514" y="128"/>
                      </a:lnTo>
                      <a:lnTo>
                        <a:pt x="1714" y="98"/>
                      </a:lnTo>
                      <a:lnTo>
                        <a:pt x="2040" y="38"/>
                      </a:lnTo>
                      <a:lnTo>
                        <a:pt x="2220" y="4"/>
                      </a:lnTo>
                      <a:lnTo>
                        <a:pt x="2248" y="0"/>
                      </a:lnTo>
                      <a:lnTo>
                        <a:pt x="2250" y="6"/>
                      </a:lnTo>
                      <a:lnTo>
                        <a:pt x="2232" y="24"/>
                      </a:lnTo>
                      <a:lnTo>
                        <a:pt x="2158" y="42"/>
                      </a:lnTo>
                      <a:lnTo>
                        <a:pt x="2010" y="68"/>
                      </a:lnTo>
                      <a:lnTo>
                        <a:pt x="1806" y="106"/>
                      </a:lnTo>
                      <a:lnTo>
                        <a:pt x="1592" y="140"/>
                      </a:lnTo>
                      <a:lnTo>
                        <a:pt x="1394" y="172"/>
                      </a:lnTo>
                      <a:lnTo>
                        <a:pt x="1388" y="172"/>
                      </a:lnTo>
                      <a:lnTo>
                        <a:pt x="1064" y="210"/>
                      </a:lnTo>
                      <a:lnTo>
                        <a:pt x="812" y="234"/>
                      </a:lnTo>
                      <a:lnTo>
                        <a:pt x="806" y="236"/>
                      </a:lnTo>
                      <a:lnTo>
                        <a:pt x="546" y="252"/>
                      </a:lnTo>
                      <a:lnTo>
                        <a:pt x="334" y="264"/>
                      </a:lnTo>
                      <a:lnTo>
                        <a:pt x="326" y="266"/>
                      </a:lnTo>
                      <a:lnTo>
                        <a:pt x="112" y="276"/>
                      </a:lnTo>
                      <a:lnTo>
                        <a:pt x="74" y="286"/>
                      </a:lnTo>
                      <a:lnTo>
                        <a:pt x="60" y="308"/>
                      </a:lnTo>
                      <a:lnTo>
                        <a:pt x="48" y="382"/>
                      </a:lnTo>
                      <a:lnTo>
                        <a:pt x="38" y="482"/>
                      </a:lnTo>
                      <a:lnTo>
                        <a:pt x="24" y="564"/>
                      </a:lnTo>
                      <a:lnTo>
                        <a:pt x="30" y="634"/>
                      </a:lnTo>
                      <a:lnTo>
                        <a:pt x="30" y="640"/>
                      </a:lnTo>
                      <a:lnTo>
                        <a:pt x="40" y="696"/>
                      </a:lnTo>
                      <a:lnTo>
                        <a:pt x="60" y="722"/>
                      </a:lnTo>
                      <a:lnTo>
                        <a:pt x="84" y="748"/>
                      </a:lnTo>
                      <a:lnTo>
                        <a:pt x="116" y="764"/>
                      </a:lnTo>
                      <a:lnTo>
                        <a:pt x="152" y="772"/>
                      </a:lnTo>
                      <a:lnTo>
                        <a:pt x="280" y="776"/>
                      </a:lnTo>
                      <a:lnTo>
                        <a:pt x="384" y="762"/>
                      </a:lnTo>
                      <a:lnTo>
                        <a:pt x="480" y="756"/>
                      </a:lnTo>
                      <a:lnTo>
                        <a:pt x="628" y="742"/>
                      </a:lnTo>
                      <a:lnTo>
                        <a:pt x="788" y="732"/>
                      </a:lnTo>
                      <a:lnTo>
                        <a:pt x="910" y="720"/>
                      </a:lnTo>
                      <a:lnTo>
                        <a:pt x="1108" y="712"/>
                      </a:lnTo>
                      <a:lnTo>
                        <a:pt x="1282" y="700"/>
                      </a:lnTo>
                      <a:lnTo>
                        <a:pt x="1506" y="690"/>
                      </a:lnTo>
                      <a:lnTo>
                        <a:pt x="1684" y="680"/>
                      </a:lnTo>
                      <a:lnTo>
                        <a:pt x="1816" y="662"/>
                      </a:lnTo>
                      <a:lnTo>
                        <a:pt x="1954" y="630"/>
                      </a:lnTo>
                      <a:lnTo>
                        <a:pt x="2196" y="568"/>
                      </a:lnTo>
                      <a:lnTo>
                        <a:pt x="2300" y="546"/>
                      </a:lnTo>
                      <a:lnTo>
                        <a:pt x="2450" y="524"/>
                      </a:lnTo>
                      <a:lnTo>
                        <a:pt x="2578" y="498"/>
                      </a:lnTo>
                      <a:lnTo>
                        <a:pt x="2584" y="480"/>
                      </a:lnTo>
                      <a:lnTo>
                        <a:pt x="2588" y="434"/>
                      </a:lnTo>
                      <a:lnTo>
                        <a:pt x="2602" y="408"/>
                      </a:lnTo>
                      <a:lnTo>
                        <a:pt x="2618" y="420"/>
                      </a:lnTo>
                      <a:close/>
                    </a:path>
                  </a:pathLst>
                </a:custGeom>
                <a:solidFill>
                  <a:srgbClr val="000066"/>
                </a:solidFill>
                <a:ln w="9360">
                  <a:noFill/>
                </a:ln>
              </p:spPr>
              <p:style>
                <a:lnRef idx="0"/>
                <a:fillRef idx="0"/>
                <a:effectRef idx="0"/>
                <a:fontRef idx="minor"/>
              </p:style>
            </p:sp>
          </p:grpSp>
        </p:grpSp>
        <p:sp>
          <p:nvSpPr>
            <p:cNvPr id="147" name="CustomShape 10"/>
            <p:cNvSpPr/>
            <p:nvPr/>
          </p:nvSpPr>
          <p:spPr>
            <a:xfrm>
              <a:off x="6483960" y="5029200"/>
              <a:ext cx="289440" cy="217440"/>
            </a:xfrm>
            <a:custGeom>
              <a:avLst/>
              <a:gdLst/>
              <a:ahLst/>
              <a:rect l="l" t="t" r="r" b="b"/>
              <a:pathLst>
                <a:path w="296" h="262">
                  <a:moveTo>
                    <a:pt x="215" y="121"/>
                  </a:moveTo>
                  <a:lnTo>
                    <a:pt x="204" y="93"/>
                  </a:lnTo>
                  <a:lnTo>
                    <a:pt x="195" y="70"/>
                  </a:lnTo>
                  <a:lnTo>
                    <a:pt x="180" y="49"/>
                  </a:lnTo>
                  <a:lnTo>
                    <a:pt x="162" y="27"/>
                  </a:lnTo>
                  <a:lnTo>
                    <a:pt x="144" y="13"/>
                  </a:lnTo>
                  <a:lnTo>
                    <a:pt x="126" y="6"/>
                  </a:lnTo>
                  <a:lnTo>
                    <a:pt x="105" y="0"/>
                  </a:lnTo>
                  <a:lnTo>
                    <a:pt x="80" y="3"/>
                  </a:lnTo>
                  <a:lnTo>
                    <a:pt x="57" y="10"/>
                  </a:lnTo>
                  <a:lnTo>
                    <a:pt x="38" y="25"/>
                  </a:lnTo>
                  <a:lnTo>
                    <a:pt x="21" y="48"/>
                  </a:lnTo>
                  <a:lnTo>
                    <a:pt x="9" y="75"/>
                  </a:lnTo>
                  <a:lnTo>
                    <a:pt x="2" y="111"/>
                  </a:lnTo>
                  <a:lnTo>
                    <a:pt x="0" y="147"/>
                  </a:lnTo>
                  <a:lnTo>
                    <a:pt x="6" y="181"/>
                  </a:lnTo>
                  <a:lnTo>
                    <a:pt x="15" y="210"/>
                  </a:lnTo>
                  <a:lnTo>
                    <a:pt x="29" y="229"/>
                  </a:lnTo>
                  <a:lnTo>
                    <a:pt x="51" y="246"/>
                  </a:lnTo>
                  <a:lnTo>
                    <a:pt x="72" y="256"/>
                  </a:lnTo>
                  <a:lnTo>
                    <a:pt x="99" y="262"/>
                  </a:lnTo>
                  <a:lnTo>
                    <a:pt x="125" y="262"/>
                  </a:lnTo>
                  <a:lnTo>
                    <a:pt x="149" y="256"/>
                  </a:lnTo>
                  <a:lnTo>
                    <a:pt x="170" y="244"/>
                  </a:lnTo>
                  <a:lnTo>
                    <a:pt x="185" y="231"/>
                  </a:lnTo>
                  <a:lnTo>
                    <a:pt x="200" y="210"/>
                  </a:lnTo>
                  <a:lnTo>
                    <a:pt x="210" y="187"/>
                  </a:lnTo>
                  <a:lnTo>
                    <a:pt x="215" y="168"/>
                  </a:lnTo>
                  <a:lnTo>
                    <a:pt x="215" y="160"/>
                  </a:lnTo>
                  <a:lnTo>
                    <a:pt x="234" y="159"/>
                  </a:lnTo>
                  <a:lnTo>
                    <a:pt x="239" y="159"/>
                  </a:lnTo>
                  <a:lnTo>
                    <a:pt x="243" y="160"/>
                  </a:lnTo>
                  <a:lnTo>
                    <a:pt x="248" y="160"/>
                  </a:lnTo>
                  <a:lnTo>
                    <a:pt x="252" y="163"/>
                  </a:lnTo>
                  <a:lnTo>
                    <a:pt x="257" y="163"/>
                  </a:lnTo>
                  <a:lnTo>
                    <a:pt x="261" y="166"/>
                  </a:lnTo>
                  <a:lnTo>
                    <a:pt x="266" y="168"/>
                  </a:lnTo>
                  <a:lnTo>
                    <a:pt x="272" y="169"/>
                  </a:lnTo>
                  <a:lnTo>
                    <a:pt x="276" y="171"/>
                  </a:lnTo>
                  <a:lnTo>
                    <a:pt x="281" y="171"/>
                  </a:lnTo>
                  <a:lnTo>
                    <a:pt x="287" y="169"/>
                  </a:lnTo>
                  <a:lnTo>
                    <a:pt x="291" y="168"/>
                  </a:lnTo>
                  <a:lnTo>
                    <a:pt x="294" y="163"/>
                  </a:lnTo>
                  <a:lnTo>
                    <a:pt x="296" y="159"/>
                  </a:lnTo>
                  <a:lnTo>
                    <a:pt x="296" y="154"/>
                  </a:lnTo>
                  <a:lnTo>
                    <a:pt x="296" y="150"/>
                  </a:lnTo>
                  <a:lnTo>
                    <a:pt x="293" y="145"/>
                  </a:lnTo>
                  <a:lnTo>
                    <a:pt x="291" y="141"/>
                  </a:lnTo>
                  <a:lnTo>
                    <a:pt x="287" y="141"/>
                  </a:lnTo>
                  <a:lnTo>
                    <a:pt x="284" y="136"/>
                  </a:lnTo>
                  <a:lnTo>
                    <a:pt x="279" y="136"/>
                  </a:lnTo>
                  <a:lnTo>
                    <a:pt x="275" y="135"/>
                  </a:lnTo>
                  <a:lnTo>
                    <a:pt x="269" y="133"/>
                  </a:lnTo>
                  <a:lnTo>
                    <a:pt x="264" y="132"/>
                  </a:lnTo>
                  <a:lnTo>
                    <a:pt x="260" y="132"/>
                  </a:lnTo>
                  <a:lnTo>
                    <a:pt x="255" y="130"/>
                  </a:lnTo>
                  <a:lnTo>
                    <a:pt x="224" y="126"/>
                  </a:lnTo>
                  <a:lnTo>
                    <a:pt x="215" y="121"/>
                  </a:lnTo>
                  <a:close/>
                </a:path>
              </a:pathLst>
            </a:custGeom>
            <a:solidFill>
              <a:srgbClr val="000000"/>
            </a:solidFill>
            <a:ln w="9360">
              <a:noFill/>
            </a:ln>
          </p:spPr>
          <p:style>
            <a:lnRef idx="0"/>
            <a:fillRef idx="0"/>
            <a:effectRef idx="0"/>
            <a:fontRef idx="minor"/>
          </p:style>
        </p:sp>
        <p:sp>
          <p:nvSpPr>
            <p:cNvPr id="148" name="CustomShape 11"/>
            <p:cNvSpPr/>
            <p:nvPr/>
          </p:nvSpPr>
          <p:spPr>
            <a:xfrm>
              <a:off x="6653160" y="5247000"/>
              <a:ext cx="169920" cy="74160"/>
            </a:xfrm>
            <a:custGeom>
              <a:avLst/>
              <a:gdLst/>
              <a:ahLst/>
              <a:rect l="l" t="t" r="r" b="b"/>
              <a:pathLst>
                <a:path w="174" h="90">
                  <a:moveTo>
                    <a:pt x="0" y="17"/>
                  </a:moveTo>
                  <a:lnTo>
                    <a:pt x="17" y="5"/>
                  </a:lnTo>
                  <a:lnTo>
                    <a:pt x="48" y="0"/>
                  </a:lnTo>
                  <a:lnTo>
                    <a:pt x="75" y="3"/>
                  </a:lnTo>
                  <a:lnTo>
                    <a:pt x="111" y="15"/>
                  </a:lnTo>
                  <a:lnTo>
                    <a:pt x="128" y="23"/>
                  </a:lnTo>
                  <a:lnTo>
                    <a:pt x="132" y="23"/>
                  </a:lnTo>
                  <a:lnTo>
                    <a:pt x="152" y="27"/>
                  </a:lnTo>
                  <a:lnTo>
                    <a:pt x="174" y="33"/>
                  </a:lnTo>
                  <a:lnTo>
                    <a:pt x="174" y="44"/>
                  </a:lnTo>
                  <a:lnTo>
                    <a:pt x="129" y="71"/>
                  </a:lnTo>
                  <a:lnTo>
                    <a:pt x="96" y="90"/>
                  </a:lnTo>
                  <a:lnTo>
                    <a:pt x="72" y="86"/>
                  </a:lnTo>
                  <a:lnTo>
                    <a:pt x="41" y="63"/>
                  </a:lnTo>
                  <a:lnTo>
                    <a:pt x="20" y="50"/>
                  </a:lnTo>
                  <a:lnTo>
                    <a:pt x="0" y="30"/>
                  </a:lnTo>
                  <a:lnTo>
                    <a:pt x="0" y="17"/>
                  </a:lnTo>
                  <a:close/>
                </a:path>
              </a:pathLst>
            </a:custGeom>
            <a:solidFill>
              <a:srgbClr val="000000"/>
            </a:solidFill>
            <a:ln w="9360">
              <a:noFill/>
            </a:ln>
          </p:spPr>
          <p:style>
            <a:lnRef idx="0"/>
            <a:fillRef idx="0"/>
            <a:effectRef idx="0"/>
            <a:fontRef idx="minor"/>
          </p:style>
        </p:sp>
        <p:grpSp>
          <p:nvGrpSpPr>
            <p:cNvPr id="149" name="Group 12"/>
            <p:cNvGrpSpPr/>
            <p:nvPr/>
          </p:nvGrpSpPr>
          <p:grpSpPr>
            <a:xfrm>
              <a:off x="6540840" y="5248080"/>
              <a:ext cx="459720" cy="392400"/>
              <a:chOff x="6540840" y="5248080"/>
              <a:chExt cx="459720" cy="392400"/>
            </a:xfrm>
          </p:grpSpPr>
          <p:sp>
            <p:nvSpPr>
              <p:cNvPr id="150" name="CustomShape 13"/>
              <p:cNvSpPr/>
              <p:nvPr/>
            </p:nvSpPr>
            <p:spPr>
              <a:xfrm>
                <a:off x="6540840" y="5248080"/>
                <a:ext cx="459720" cy="392400"/>
              </a:xfrm>
              <a:custGeom>
                <a:avLst/>
                <a:gdLst/>
                <a:ahLst/>
                <a:rect l="l" t="t" r="r" b="b"/>
                <a:pathLst>
                  <a:path w="468" h="475">
                    <a:moveTo>
                      <a:pt x="36" y="58"/>
                    </a:moveTo>
                    <a:lnTo>
                      <a:pt x="99" y="58"/>
                    </a:lnTo>
                    <a:lnTo>
                      <a:pt x="158" y="55"/>
                    </a:lnTo>
                    <a:lnTo>
                      <a:pt x="245" y="34"/>
                    </a:lnTo>
                    <a:lnTo>
                      <a:pt x="312" y="12"/>
                    </a:lnTo>
                    <a:lnTo>
                      <a:pt x="348" y="1"/>
                    </a:lnTo>
                    <a:lnTo>
                      <a:pt x="368" y="0"/>
                    </a:lnTo>
                    <a:lnTo>
                      <a:pt x="381" y="7"/>
                    </a:lnTo>
                    <a:lnTo>
                      <a:pt x="392" y="45"/>
                    </a:lnTo>
                    <a:lnTo>
                      <a:pt x="410" y="142"/>
                    </a:lnTo>
                    <a:lnTo>
                      <a:pt x="413" y="147"/>
                    </a:lnTo>
                    <a:lnTo>
                      <a:pt x="435" y="252"/>
                    </a:lnTo>
                    <a:lnTo>
                      <a:pt x="461" y="367"/>
                    </a:lnTo>
                    <a:lnTo>
                      <a:pt x="468" y="406"/>
                    </a:lnTo>
                    <a:lnTo>
                      <a:pt x="467" y="421"/>
                    </a:lnTo>
                    <a:lnTo>
                      <a:pt x="452" y="436"/>
                    </a:lnTo>
                    <a:lnTo>
                      <a:pt x="446" y="436"/>
                    </a:lnTo>
                    <a:lnTo>
                      <a:pt x="419" y="441"/>
                    </a:lnTo>
                    <a:lnTo>
                      <a:pt x="308" y="441"/>
                    </a:lnTo>
                    <a:lnTo>
                      <a:pt x="303" y="444"/>
                    </a:lnTo>
                    <a:lnTo>
                      <a:pt x="206" y="456"/>
                    </a:lnTo>
                    <a:lnTo>
                      <a:pt x="134" y="469"/>
                    </a:lnTo>
                    <a:lnTo>
                      <a:pt x="81" y="474"/>
                    </a:lnTo>
                    <a:lnTo>
                      <a:pt x="77" y="475"/>
                    </a:lnTo>
                    <a:lnTo>
                      <a:pt x="50" y="471"/>
                    </a:lnTo>
                    <a:lnTo>
                      <a:pt x="41" y="459"/>
                    </a:lnTo>
                    <a:lnTo>
                      <a:pt x="35" y="418"/>
                    </a:lnTo>
                    <a:lnTo>
                      <a:pt x="29" y="331"/>
                    </a:lnTo>
                    <a:lnTo>
                      <a:pt x="17" y="219"/>
                    </a:lnTo>
                    <a:lnTo>
                      <a:pt x="0" y="84"/>
                    </a:lnTo>
                    <a:lnTo>
                      <a:pt x="0" y="66"/>
                    </a:lnTo>
                    <a:lnTo>
                      <a:pt x="14" y="57"/>
                    </a:lnTo>
                    <a:lnTo>
                      <a:pt x="36" y="58"/>
                    </a:lnTo>
                    <a:close/>
                  </a:path>
                </a:pathLst>
              </a:custGeom>
              <a:solidFill>
                <a:srgbClr val="000000"/>
              </a:solidFill>
              <a:ln w="9360">
                <a:noFill/>
              </a:ln>
            </p:spPr>
            <p:style>
              <a:lnRef idx="0"/>
              <a:fillRef idx="0"/>
              <a:effectRef idx="0"/>
              <a:fontRef idx="minor"/>
            </p:style>
          </p:sp>
          <p:sp>
            <p:nvSpPr>
              <p:cNvPr id="151" name="CustomShape 14"/>
              <p:cNvSpPr/>
              <p:nvPr/>
            </p:nvSpPr>
            <p:spPr>
              <a:xfrm>
                <a:off x="6563160" y="5268600"/>
                <a:ext cx="409680" cy="351000"/>
              </a:xfrm>
              <a:custGeom>
                <a:avLst/>
                <a:gdLst/>
                <a:ahLst/>
                <a:rect l="l" t="t" r="r" b="b"/>
                <a:pathLst>
                  <a:path w="417" h="425">
                    <a:moveTo>
                      <a:pt x="0" y="54"/>
                    </a:moveTo>
                    <a:lnTo>
                      <a:pt x="66" y="51"/>
                    </a:lnTo>
                    <a:lnTo>
                      <a:pt x="138" y="51"/>
                    </a:lnTo>
                    <a:lnTo>
                      <a:pt x="195" y="42"/>
                    </a:lnTo>
                    <a:lnTo>
                      <a:pt x="258" y="23"/>
                    </a:lnTo>
                    <a:lnTo>
                      <a:pt x="322" y="0"/>
                    </a:lnTo>
                    <a:lnTo>
                      <a:pt x="333" y="0"/>
                    </a:lnTo>
                    <a:lnTo>
                      <a:pt x="348" y="9"/>
                    </a:lnTo>
                    <a:lnTo>
                      <a:pt x="364" y="107"/>
                    </a:lnTo>
                    <a:lnTo>
                      <a:pt x="381" y="183"/>
                    </a:lnTo>
                    <a:lnTo>
                      <a:pt x="397" y="257"/>
                    </a:lnTo>
                    <a:lnTo>
                      <a:pt x="417" y="359"/>
                    </a:lnTo>
                    <a:lnTo>
                      <a:pt x="417" y="380"/>
                    </a:lnTo>
                    <a:lnTo>
                      <a:pt x="408" y="390"/>
                    </a:lnTo>
                    <a:lnTo>
                      <a:pt x="373" y="395"/>
                    </a:lnTo>
                    <a:lnTo>
                      <a:pt x="274" y="395"/>
                    </a:lnTo>
                    <a:lnTo>
                      <a:pt x="270" y="396"/>
                    </a:lnTo>
                    <a:lnTo>
                      <a:pt x="204" y="405"/>
                    </a:lnTo>
                    <a:lnTo>
                      <a:pt x="198" y="408"/>
                    </a:lnTo>
                    <a:lnTo>
                      <a:pt x="118" y="419"/>
                    </a:lnTo>
                    <a:lnTo>
                      <a:pt x="57" y="425"/>
                    </a:lnTo>
                    <a:lnTo>
                      <a:pt x="42" y="420"/>
                    </a:lnTo>
                    <a:lnTo>
                      <a:pt x="37" y="419"/>
                    </a:lnTo>
                    <a:lnTo>
                      <a:pt x="31" y="389"/>
                    </a:lnTo>
                    <a:lnTo>
                      <a:pt x="24" y="252"/>
                    </a:lnTo>
                    <a:lnTo>
                      <a:pt x="19" y="170"/>
                    </a:lnTo>
                    <a:lnTo>
                      <a:pt x="3" y="90"/>
                    </a:lnTo>
                    <a:lnTo>
                      <a:pt x="0" y="54"/>
                    </a:lnTo>
                    <a:close/>
                  </a:path>
                </a:pathLst>
              </a:custGeom>
              <a:solidFill>
                <a:srgbClr val="ffffff"/>
              </a:solidFill>
              <a:ln w="9360">
                <a:noFill/>
              </a:ln>
            </p:spPr>
            <p:style>
              <a:lnRef idx="0"/>
              <a:fillRef idx="0"/>
              <a:effectRef idx="0"/>
              <a:fontRef idx="minor"/>
            </p:style>
          </p:sp>
        </p:grpSp>
        <p:sp>
          <p:nvSpPr>
            <p:cNvPr id="152" name="CustomShape 15"/>
            <p:cNvSpPr/>
            <p:nvPr/>
          </p:nvSpPr>
          <p:spPr>
            <a:xfrm>
              <a:off x="6819840" y="5229000"/>
              <a:ext cx="182880" cy="81360"/>
            </a:xfrm>
            <a:custGeom>
              <a:avLst/>
              <a:gdLst/>
              <a:ahLst/>
              <a:rect l="l" t="t" r="r" b="b"/>
              <a:pathLst>
                <a:path w="187" h="99">
                  <a:moveTo>
                    <a:pt x="66" y="3"/>
                  </a:moveTo>
                  <a:lnTo>
                    <a:pt x="60" y="5"/>
                  </a:lnTo>
                  <a:lnTo>
                    <a:pt x="54" y="5"/>
                  </a:lnTo>
                  <a:lnTo>
                    <a:pt x="49" y="5"/>
                  </a:lnTo>
                  <a:lnTo>
                    <a:pt x="45" y="8"/>
                  </a:lnTo>
                  <a:lnTo>
                    <a:pt x="40" y="9"/>
                  </a:lnTo>
                  <a:lnTo>
                    <a:pt x="36" y="11"/>
                  </a:lnTo>
                  <a:lnTo>
                    <a:pt x="30" y="15"/>
                  </a:lnTo>
                  <a:lnTo>
                    <a:pt x="27" y="20"/>
                  </a:lnTo>
                  <a:lnTo>
                    <a:pt x="22" y="21"/>
                  </a:lnTo>
                  <a:lnTo>
                    <a:pt x="18" y="26"/>
                  </a:lnTo>
                  <a:lnTo>
                    <a:pt x="12" y="32"/>
                  </a:lnTo>
                  <a:lnTo>
                    <a:pt x="9" y="36"/>
                  </a:lnTo>
                  <a:lnTo>
                    <a:pt x="4" y="41"/>
                  </a:lnTo>
                  <a:lnTo>
                    <a:pt x="3" y="45"/>
                  </a:lnTo>
                  <a:lnTo>
                    <a:pt x="3" y="50"/>
                  </a:lnTo>
                  <a:lnTo>
                    <a:pt x="0" y="54"/>
                  </a:lnTo>
                  <a:lnTo>
                    <a:pt x="0" y="60"/>
                  </a:lnTo>
                  <a:lnTo>
                    <a:pt x="0" y="65"/>
                  </a:lnTo>
                  <a:lnTo>
                    <a:pt x="0" y="69"/>
                  </a:lnTo>
                  <a:lnTo>
                    <a:pt x="3" y="74"/>
                  </a:lnTo>
                  <a:lnTo>
                    <a:pt x="6" y="81"/>
                  </a:lnTo>
                  <a:lnTo>
                    <a:pt x="10" y="84"/>
                  </a:lnTo>
                  <a:lnTo>
                    <a:pt x="15" y="86"/>
                  </a:lnTo>
                  <a:lnTo>
                    <a:pt x="21" y="86"/>
                  </a:lnTo>
                  <a:lnTo>
                    <a:pt x="25" y="86"/>
                  </a:lnTo>
                  <a:lnTo>
                    <a:pt x="30" y="84"/>
                  </a:lnTo>
                  <a:lnTo>
                    <a:pt x="34" y="83"/>
                  </a:lnTo>
                  <a:lnTo>
                    <a:pt x="40" y="78"/>
                  </a:lnTo>
                  <a:lnTo>
                    <a:pt x="45" y="74"/>
                  </a:lnTo>
                  <a:lnTo>
                    <a:pt x="48" y="69"/>
                  </a:lnTo>
                  <a:lnTo>
                    <a:pt x="48" y="65"/>
                  </a:lnTo>
                  <a:lnTo>
                    <a:pt x="49" y="60"/>
                  </a:lnTo>
                  <a:lnTo>
                    <a:pt x="49" y="56"/>
                  </a:lnTo>
                  <a:lnTo>
                    <a:pt x="48" y="51"/>
                  </a:lnTo>
                  <a:lnTo>
                    <a:pt x="48" y="47"/>
                  </a:lnTo>
                  <a:lnTo>
                    <a:pt x="48" y="42"/>
                  </a:lnTo>
                  <a:lnTo>
                    <a:pt x="48" y="38"/>
                  </a:lnTo>
                  <a:lnTo>
                    <a:pt x="52" y="33"/>
                  </a:lnTo>
                  <a:lnTo>
                    <a:pt x="57" y="33"/>
                  </a:lnTo>
                  <a:lnTo>
                    <a:pt x="61" y="32"/>
                  </a:lnTo>
                  <a:lnTo>
                    <a:pt x="66" y="32"/>
                  </a:lnTo>
                  <a:lnTo>
                    <a:pt x="70" y="33"/>
                  </a:lnTo>
                  <a:lnTo>
                    <a:pt x="75" y="36"/>
                  </a:lnTo>
                  <a:lnTo>
                    <a:pt x="78" y="41"/>
                  </a:lnTo>
                  <a:lnTo>
                    <a:pt x="78" y="45"/>
                  </a:lnTo>
                  <a:lnTo>
                    <a:pt x="78" y="50"/>
                  </a:lnTo>
                  <a:lnTo>
                    <a:pt x="75" y="54"/>
                  </a:lnTo>
                  <a:lnTo>
                    <a:pt x="75" y="59"/>
                  </a:lnTo>
                  <a:lnTo>
                    <a:pt x="75" y="63"/>
                  </a:lnTo>
                  <a:lnTo>
                    <a:pt x="73" y="69"/>
                  </a:lnTo>
                  <a:lnTo>
                    <a:pt x="72" y="75"/>
                  </a:lnTo>
                  <a:lnTo>
                    <a:pt x="70" y="81"/>
                  </a:lnTo>
                  <a:lnTo>
                    <a:pt x="69" y="87"/>
                  </a:lnTo>
                  <a:lnTo>
                    <a:pt x="72" y="92"/>
                  </a:lnTo>
                  <a:lnTo>
                    <a:pt x="75" y="96"/>
                  </a:lnTo>
                  <a:lnTo>
                    <a:pt x="79" y="98"/>
                  </a:lnTo>
                  <a:lnTo>
                    <a:pt x="84" y="99"/>
                  </a:lnTo>
                  <a:lnTo>
                    <a:pt x="88" y="99"/>
                  </a:lnTo>
                  <a:lnTo>
                    <a:pt x="93" y="99"/>
                  </a:lnTo>
                  <a:lnTo>
                    <a:pt x="97" y="99"/>
                  </a:lnTo>
                  <a:lnTo>
                    <a:pt x="102" y="96"/>
                  </a:lnTo>
                  <a:lnTo>
                    <a:pt x="105" y="92"/>
                  </a:lnTo>
                  <a:lnTo>
                    <a:pt x="109" y="89"/>
                  </a:lnTo>
                  <a:lnTo>
                    <a:pt x="112" y="83"/>
                  </a:lnTo>
                  <a:lnTo>
                    <a:pt x="114" y="78"/>
                  </a:lnTo>
                  <a:lnTo>
                    <a:pt x="114" y="74"/>
                  </a:lnTo>
                  <a:lnTo>
                    <a:pt x="114" y="69"/>
                  </a:lnTo>
                  <a:lnTo>
                    <a:pt x="114" y="65"/>
                  </a:lnTo>
                  <a:lnTo>
                    <a:pt x="111" y="60"/>
                  </a:lnTo>
                  <a:lnTo>
                    <a:pt x="109" y="56"/>
                  </a:lnTo>
                  <a:lnTo>
                    <a:pt x="108" y="51"/>
                  </a:lnTo>
                  <a:lnTo>
                    <a:pt x="106" y="47"/>
                  </a:lnTo>
                  <a:lnTo>
                    <a:pt x="105" y="42"/>
                  </a:lnTo>
                  <a:lnTo>
                    <a:pt x="103" y="38"/>
                  </a:lnTo>
                  <a:lnTo>
                    <a:pt x="102" y="33"/>
                  </a:lnTo>
                  <a:lnTo>
                    <a:pt x="102" y="29"/>
                  </a:lnTo>
                  <a:lnTo>
                    <a:pt x="106" y="27"/>
                  </a:lnTo>
                  <a:lnTo>
                    <a:pt x="111" y="27"/>
                  </a:lnTo>
                  <a:lnTo>
                    <a:pt x="117" y="27"/>
                  </a:lnTo>
                  <a:lnTo>
                    <a:pt x="123" y="29"/>
                  </a:lnTo>
                  <a:lnTo>
                    <a:pt x="127" y="30"/>
                  </a:lnTo>
                  <a:lnTo>
                    <a:pt x="132" y="33"/>
                  </a:lnTo>
                  <a:lnTo>
                    <a:pt x="135" y="38"/>
                  </a:lnTo>
                  <a:lnTo>
                    <a:pt x="138" y="42"/>
                  </a:lnTo>
                  <a:lnTo>
                    <a:pt x="142" y="48"/>
                  </a:lnTo>
                  <a:lnTo>
                    <a:pt x="148" y="54"/>
                  </a:lnTo>
                  <a:lnTo>
                    <a:pt x="154" y="57"/>
                  </a:lnTo>
                  <a:lnTo>
                    <a:pt x="159" y="59"/>
                  </a:lnTo>
                  <a:lnTo>
                    <a:pt x="163" y="62"/>
                  </a:lnTo>
                  <a:lnTo>
                    <a:pt x="168" y="62"/>
                  </a:lnTo>
                  <a:lnTo>
                    <a:pt x="172" y="62"/>
                  </a:lnTo>
                  <a:lnTo>
                    <a:pt x="177" y="60"/>
                  </a:lnTo>
                  <a:lnTo>
                    <a:pt x="181" y="56"/>
                  </a:lnTo>
                  <a:lnTo>
                    <a:pt x="186" y="53"/>
                  </a:lnTo>
                  <a:lnTo>
                    <a:pt x="187" y="48"/>
                  </a:lnTo>
                  <a:lnTo>
                    <a:pt x="187" y="44"/>
                  </a:lnTo>
                  <a:lnTo>
                    <a:pt x="186" y="38"/>
                  </a:lnTo>
                  <a:lnTo>
                    <a:pt x="183" y="33"/>
                  </a:lnTo>
                  <a:lnTo>
                    <a:pt x="180" y="29"/>
                  </a:lnTo>
                  <a:lnTo>
                    <a:pt x="177" y="24"/>
                  </a:lnTo>
                  <a:lnTo>
                    <a:pt x="172" y="21"/>
                  </a:lnTo>
                  <a:lnTo>
                    <a:pt x="168" y="17"/>
                  </a:lnTo>
                  <a:lnTo>
                    <a:pt x="163" y="15"/>
                  </a:lnTo>
                  <a:lnTo>
                    <a:pt x="157" y="11"/>
                  </a:lnTo>
                  <a:lnTo>
                    <a:pt x="153" y="8"/>
                  </a:lnTo>
                  <a:lnTo>
                    <a:pt x="147" y="6"/>
                  </a:lnTo>
                  <a:lnTo>
                    <a:pt x="141" y="3"/>
                  </a:lnTo>
                  <a:lnTo>
                    <a:pt x="136" y="2"/>
                  </a:lnTo>
                  <a:lnTo>
                    <a:pt x="132" y="2"/>
                  </a:lnTo>
                  <a:lnTo>
                    <a:pt x="127" y="2"/>
                  </a:lnTo>
                  <a:lnTo>
                    <a:pt x="123" y="0"/>
                  </a:lnTo>
                  <a:lnTo>
                    <a:pt x="118" y="0"/>
                  </a:lnTo>
                  <a:lnTo>
                    <a:pt x="114" y="0"/>
                  </a:lnTo>
                  <a:lnTo>
                    <a:pt x="66" y="3"/>
                  </a:lnTo>
                  <a:close/>
                </a:path>
              </a:pathLst>
            </a:custGeom>
            <a:solidFill>
              <a:srgbClr val="000000"/>
            </a:solidFill>
            <a:ln w="9360">
              <a:noFill/>
            </a:ln>
          </p:spPr>
          <p:style>
            <a:lnRef idx="0"/>
            <a:fillRef idx="0"/>
            <a:effectRef idx="0"/>
            <a:fontRef idx="minor"/>
          </p:style>
        </p:sp>
        <p:sp>
          <p:nvSpPr>
            <p:cNvPr id="153" name="CustomShape 16"/>
            <p:cNvSpPr/>
            <p:nvPr/>
          </p:nvSpPr>
          <p:spPr>
            <a:xfrm>
              <a:off x="5782320" y="5304960"/>
              <a:ext cx="459720" cy="366480"/>
            </a:xfrm>
            <a:custGeom>
              <a:avLst/>
              <a:gdLst/>
              <a:ahLst/>
              <a:rect l="l" t="t" r="r" b="b"/>
              <a:pathLst>
                <a:path w="470" h="442">
                  <a:moveTo>
                    <a:pt x="165" y="21"/>
                  </a:moveTo>
                  <a:lnTo>
                    <a:pt x="190" y="6"/>
                  </a:lnTo>
                  <a:lnTo>
                    <a:pt x="226" y="0"/>
                  </a:lnTo>
                  <a:lnTo>
                    <a:pt x="256" y="10"/>
                  </a:lnTo>
                  <a:lnTo>
                    <a:pt x="277" y="28"/>
                  </a:lnTo>
                  <a:lnTo>
                    <a:pt x="301" y="63"/>
                  </a:lnTo>
                  <a:lnTo>
                    <a:pt x="327" y="81"/>
                  </a:lnTo>
                  <a:lnTo>
                    <a:pt x="359" y="99"/>
                  </a:lnTo>
                  <a:lnTo>
                    <a:pt x="410" y="115"/>
                  </a:lnTo>
                  <a:lnTo>
                    <a:pt x="458" y="139"/>
                  </a:lnTo>
                  <a:lnTo>
                    <a:pt x="468" y="156"/>
                  </a:lnTo>
                  <a:lnTo>
                    <a:pt x="470" y="181"/>
                  </a:lnTo>
                  <a:lnTo>
                    <a:pt x="455" y="186"/>
                  </a:lnTo>
                  <a:lnTo>
                    <a:pt x="422" y="183"/>
                  </a:lnTo>
                  <a:lnTo>
                    <a:pt x="345" y="157"/>
                  </a:lnTo>
                  <a:lnTo>
                    <a:pt x="353" y="202"/>
                  </a:lnTo>
                  <a:lnTo>
                    <a:pt x="359" y="262"/>
                  </a:lnTo>
                  <a:lnTo>
                    <a:pt x="359" y="267"/>
                  </a:lnTo>
                  <a:lnTo>
                    <a:pt x="356" y="331"/>
                  </a:lnTo>
                  <a:lnTo>
                    <a:pt x="341" y="382"/>
                  </a:lnTo>
                  <a:lnTo>
                    <a:pt x="323" y="414"/>
                  </a:lnTo>
                  <a:lnTo>
                    <a:pt x="288" y="435"/>
                  </a:lnTo>
                  <a:lnTo>
                    <a:pt x="238" y="439"/>
                  </a:lnTo>
                  <a:lnTo>
                    <a:pt x="234" y="442"/>
                  </a:lnTo>
                  <a:lnTo>
                    <a:pt x="189" y="427"/>
                  </a:lnTo>
                  <a:lnTo>
                    <a:pt x="184" y="429"/>
                  </a:lnTo>
                  <a:lnTo>
                    <a:pt x="160" y="387"/>
                  </a:lnTo>
                  <a:lnTo>
                    <a:pt x="135" y="330"/>
                  </a:lnTo>
                  <a:lnTo>
                    <a:pt x="123" y="258"/>
                  </a:lnTo>
                  <a:lnTo>
                    <a:pt x="87" y="240"/>
                  </a:lnTo>
                  <a:lnTo>
                    <a:pt x="51" y="222"/>
                  </a:lnTo>
                  <a:lnTo>
                    <a:pt x="22" y="201"/>
                  </a:lnTo>
                  <a:lnTo>
                    <a:pt x="4" y="175"/>
                  </a:lnTo>
                  <a:lnTo>
                    <a:pt x="0" y="160"/>
                  </a:lnTo>
                  <a:lnTo>
                    <a:pt x="1" y="139"/>
                  </a:lnTo>
                  <a:lnTo>
                    <a:pt x="19" y="120"/>
                  </a:lnTo>
                  <a:lnTo>
                    <a:pt x="45" y="97"/>
                  </a:lnTo>
                  <a:lnTo>
                    <a:pt x="40" y="100"/>
                  </a:lnTo>
                  <a:lnTo>
                    <a:pt x="45" y="97"/>
                  </a:lnTo>
                  <a:lnTo>
                    <a:pt x="78" y="72"/>
                  </a:lnTo>
                  <a:lnTo>
                    <a:pt x="120" y="39"/>
                  </a:lnTo>
                  <a:lnTo>
                    <a:pt x="165" y="21"/>
                  </a:lnTo>
                  <a:close/>
                </a:path>
              </a:pathLst>
            </a:custGeom>
            <a:solidFill>
              <a:srgbClr val="000000"/>
            </a:solidFill>
            <a:ln w="9360">
              <a:noFill/>
            </a:ln>
          </p:spPr>
          <p:style>
            <a:lnRef idx="0"/>
            <a:fillRef idx="0"/>
            <a:effectRef idx="0"/>
            <a:fontRef idx="minor"/>
          </p:style>
        </p:sp>
        <p:grpSp>
          <p:nvGrpSpPr>
            <p:cNvPr id="154" name="Group 17"/>
            <p:cNvGrpSpPr/>
            <p:nvPr/>
          </p:nvGrpSpPr>
          <p:grpSpPr>
            <a:xfrm>
              <a:off x="5850000" y="5288400"/>
              <a:ext cx="442080" cy="379440"/>
              <a:chOff x="5850000" y="5288400"/>
              <a:chExt cx="442080" cy="379440"/>
            </a:xfrm>
          </p:grpSpPr>
          <p:sp>
            <p:nvSpPr>
              <p:cNvPr id="155" name="CustomShape 18"/>
              <p:cNvSpPr/>
              <p:nvPr/>
            </p:nvSpPr>
            <p:spPr>
              <a:xfrm>
                <a:off x="5850000" y="5288400"/>
                <a:ext cx="442080" cy="379440"/>
              </a:xfrm>
              <a:custGeom>
                <a:avLst/>
                <a:gdLst/>
                <a:ahLst/>
                <a:rect l="l" t="t" r="r" b="b"/>
                <a:pathLst>
                  <a:path w="451" h="459">
                    <a:moveTo>
                      <a:pt x="38" y="41"/>
                    </a:moveTo>
                    <a:lnTo>
                      <a:pt x="101" y="44"/>
                    </a:lnTo>
                    <a:lnTo>
                      <a:pt x="160" y="44"/>
                    </a:lnTo>
                    <a:lnTo>
                      <a:pt x="248" y="28"/>
                    </a:lnTo>
                    <a:lnTo>
                      <a:pt x="316" y="9"/>
                    </a:lnTo>
                    <a:lnTo>
                      <a:pt x="352" y="0"/>
                    </a:lnTo>
                    <a:lnTo>
                      <a:pt x="372" y="0"/>
                    </a:lnTo>
                    <a:lnTo>
                      <a:pt x="385" y="8"/>
                    </a:lnTo>
                    <a:lnTo>
                      <a:pt x="394" y="47"/>
                    </a:lnTo>
                    <a:lnTo>
                      <a:pt x="407" y="144"/>
                    </a:lnTo>
                    <a:lnTo>
                      <a:pt x="409" y="149"/>
                    </a:lnTo>
                    <a:lnTo>
                      <a:pt x="426" y="255"/>
                    </a:lnTo>
                    <a:lnTo>
                      <a:pt x="446" y="372"/>
                    </a:lnTo>
                    <a:lnTo>
                      <a:pt x="451" y="411"/>
                    </a:lnTo>
                    <a:lnTo>
                      <a:pt x="449" y="426"/>
                    </a:lnTo>
                    <a:lnTo>
                      <a:pt x="433" y="440"/>
                    </a:lnTo>
                    <a:lnTo>
                      <a:pt x="427" y="440"/>
                    </a:lnTo>
                    <a:lnTo>
                      <a:pt x="400" y="443"/>
                    </a:lnTo>
                    <a:lnTo>
                      <a:pt x="289" y="438"/>
                    </a:lnTo>
                    <a:lnTo>
                      <a:pt x="284" y="440"/>
                    </a:lnTo>
                    <a:lnTo>
                      <a:pt x="187" y="447"/>
                    </a:lnTo>
                    <a:lnTo>
                      <a:pt x="114" y="456"/>
                    </a:lnTo>
                    <a:lnTo>
                      <a:pt x="61" y="459"/>
                    </a:lnTo>
                    <a:lnTo>
                      <a:pt x="57" y="459"/>
                    </a:lnTo>
                    <a:lnTo>
                      <a:pt x="30" y="454"/>
                    </a:lnTo>
                    <a:lnTo>
                      <a:pt x="22" y="442"/>
                    </a:lnTo>
                    <a:lnTo>
                      <a:pt x="18" y="400"/>
                    </a:lnTo>
                    <a:lnTo>
                      <a:pt x="16" y="313"/>
                    </a:lnTo>
                    <a:lnTo>
                      <a:pt x="10" y="201"/>
                    </a:lnTo>
                    <a:lnTo>
                      <a:pt x="0" y="65"/>
                    </a:lnTo>
                    <a:lnTo>
                      <a:pt x="1" y="47"/>
                    </a:lnTo>
                    <a:lnTo>
                      <a:pt x="16" y="39"/>
                    </a:lnTo>
                    <a:lnTo>
                      <a:pt x="38" y="41"/>
                    </a:lnTo>
                    <a:close/>
                  </a:path>
                </a:pathLst>
              </a:custGeom>
              <a:solidFill>
                <a:srgbClr val="000000"/>
              </a:solidFill>
              <a:ln w="9360">
                <a:noFill/>
              </a:ln>
            </p:spPr>
            <p:style>
              <a:lnRef idx="0"/>
              <a:fillRef idx="0"/>
              <a:effectRef idx="0"/>
              <a:fontRef idx="minor"/>
            </p:style>
          </p:sp>
          <p:sp>
            <p:nvSpPr>
              <p:cNvPr id="156" name="CustomShape 19"/>
              <p:cNvSpPr/>
              <p:nvPr/>
            </p:nvSpPr>
            <p:spPr>
              <a:xfrm>
                <a:off x="5873400" y="5308200"/>
                <a:ext cx="392040" cy="339840"/>
              </a:xfrm>
              <a:custGeom>
                <a:avLst/>
                <a:gdLst/>
                <a:ahLst/>
                <a:rect l="l" t="t" r="r" b="b"/>
                <a:pathLst>
                  <a:path w="400" h="411">
                    <a:moveTo>
                      <a:pt x="0" y="37"/>
                    </a:moveTo>
                    <a:lnTo>
                      <a:pt x="66" y="38"/>
                    </a:lnTo>
                    <a:lnTo>
                      <a:pt x="138" y="41"/>
                    </a:lnTo>
                    <a:lnTo>
                      <a:pt x="195" y="35"/>
                    </a:lnTo>
                    <a:lnTo>
                      <a:pt x="259" y="20"/>
                    </a:lnTo>
                    <a:lnTo>
                      <a:pt x="324" y="0"/>
                    </a:lnTo>
                    <a:lnTo>
                      <a:pt x="335" y="1"/>
                    </a:lnTo>
                    <a:lnTo>
                      <a:pt x="349" y="10"/>
                    </a:lnTo>
                    <a:lnTo>
                      <a:pt x="360" y="109"/>
                    </a:lnTo>
                    <a:lnTo>
                      <a:pt x="373" y="186"/>
                    </a:lnTo>
                    <a:lnTo>
                      <a:pt x="385" y="261"/>
                    </a:lnTo>
                    <a:lnTo>
                      <a:pt x="400" y="364"/>
                    </a:lnTo>
                    <a:lnTo>
                      <a:pt x="399" y="385"/>
                    </a:lnTo>
                    <a:lnTo>
                      <a:pt x="389" y="394"/>
                    </a:lnTo>
                    <a:lnTo>
                      <a:pt x="354" y="397"/>
                    </a:lnTo>
                    <a:lnTo>
                      <a:pt x="255" y="392"/>
                    </a:lnTo>
                    <a:lnTo>
                      <a:pt x="251" y="393"/>
                    </a:lnTo>
                    <a:lnTo>
                      <a:pt x="185" y="398"/>
                    </a:lnTo>
                    <a:lnTo>
                      <a:pt x="179" y="401"/>
                    </a:lnTo>
                    <a:lnTo>
                      <a:pt x="98" y="408"/>
                    </a:lnTo>
                    <a:lnTo>
                      <a:pt x="37" y="411"/>
                    </a:lnTo>
                    <a:lnTo>
                      <a:pt x="22" y="405"/>
                    </a:lnTo>
                    <a:lnTo>
                      <a:pt x="17" y="404"/>
                    </a:lnTo>
                    <a:lnTo>
                      <a:pt x="13" y="373"/>
                    </a:lnTo>
                    <a:lnTo>
                      <a:pt x="13" y="236"/>
                    </a:lnTo>
                    <a:lnTo>
                      <a:pt x="12" y="154"/>
                    </a:lnTo>
                    <a:lnTo>
                      <a:pt x="1" y="73"/>
                    </a:lnTo>
                    <a:lnTo>
                      <a:pt x="0" y="37"/>
                    </a:lnTo>
                    <a:close/>
                  </a:path>
                </a:pathLst>
              </a:custGeom>
              <a:solidFill>
                <a:srgbClr val="ffffff"/>
              </a:solidFill>
              <a:ln w="9360">
                <a:noFill/>
              </a:ln>
            </p:spPr>
            <p:style>
              <a:lnRef idx="0"/>
              <a:fillRef idx="0"/>
              <a:effectRef idx="0"/>
              <a:fontRef idx="minor"/>
            </p:style>
          </p:sp>
        </p:grpSp>
        <p:sp>
          <p:nvSpPr>
            <p:cNvPr id="157" name="CustomShape 20"/>
            <p:cNvSpPr/>
            <p:nvPr/>
          </p:nvSpPr>
          <p:spPr>
            <a:xfrm>
              <a:off x="5843880" y="5429160"/>
              <a:ext cx="96480" cy="144000"/>
            </a:xfrm>
            <a:custGeom>
              <a:avLst/>
              <a:gdLst/>
              <a:ahLst/>
              <a:rect l="l" t="t" r="r" b="b"/>
              <a:pathLst>
                <a:path w="99" h="174">
                  <a:moveTo>
                    <a:pt x="7" y="55"/>
                  </a:moveTo>
                  <a:lnTo>
                    <a:pt x="13" y="55"/>
                  </a:lnTo>
                  <a:lnTo>
                    <a:pt x="18" y="51"/>
                  </a:lnTo>
                  <a:lnTo>
                    <a:pt x="22" y="45"/>
                  </a:lnTo>
                  <a:lnTo>
                    <a:pt x="22" y="40"/>
                  </a:lnTo>
                  <a:lnTo>
                    <a:pt x="22" y="36"/>
                  </a:lnTo>
                  <a:lnTo>
                    <a:pt x="21" y="31"/>
                  </a:lnTo>
                  <a:lnTo>
                    <a:pt x="21" y="27"/>
                  </a:lnTo>
                  <a:lnTo>
                    <a:pt x="22" y="22"/>
                  </a:lnTo>
                  <a:lnTo>
                    <a:pt x="27" y="18"/>
                  </a:lnTo>
                  <a:lnTo>
                    <a:pt x="30" y="13"/>
                  </a:lnTo>
                  <a:lnTo>
                    <a:pt x="36" y="9"/>
                  </a:lnTo>
                  <a:lnTo>
                    <a:pt x="40" y="6"/>
                  </a:lnTo>
                  <a:lnTo>
                    <a:pt x="45" y="4"/>
                  </a:lnTo>
                  <a:lnTo>
                    <a:pt x="49" y="1"/>
                  </a:lnTo>
                  <a:lnTo>
                    <a:pt x="55" y="0"/>
                  </a:lnTo>
                  <a:lnTo>
                    <a:pt x="60" y="0"/>
                  </a:lnTo>
                  <a:lnTo>
                    <a:pt x="66" y="1"/>
                  </a:lnTo>
                  <a:lnTo>
                    <a:pt x="70" y="3"/>
                  </a:lnTo>
                  <a:lnTo>
                    <a:pt x="75" y="4"/>
                  </a:lnTo>
                  <a:lnTo>
                    <a:pt x="79" y="6"/>
                  </a:lnTo>
                  <a:lnTo>
                    <a:pt x="82" y="10"/>
                  </a:lnTo>
                  <a:lnTo>
                    <a:pt x="87" y="16"/>
                  </a:lnTo>
                  <a:lnTo>
                    <a:pt x="87" y="21"/>
                  </a:lnTo>
                  <a:lnTo>
                    <a:pt x="87" y="25"/>
                  </a:lnTo>
                  <a:lnTo>
                    <a:pt x="81" y="31"/>
                  </a:lnTo>
                  <a:lnTo>
                    <a:pt x="79" y="37"/>
                  </a:lnTo>
                  <a:lnTo>
                    <a:pt x="75" y="39"/>
                  </a:lnTo>
                  <a:lnTo>
                    <a:pt x="70" y="42"/>
                  </a:lnTo>
                  <a:lnTo>
                    <a:pt x="66" y="45"/>
                  </a:lnTo>
                  <a:lnTo>
                    <a:pt x="61" y="46"/>
                  </a:lnTo>
                  <a:lnTo>
                    <a:pt x="57" y="49"/>
                  </a:lnTo>
                  <a:lnTo>
                    <a:pt x="52" y="52"/>
                  </a:lnTo>
                  <a:lnTo>
                    <a:pt x="52" y="57"/>
                  </a:lnTo>
                  <a:lnTo>
                    <a:pt x="51" y="61"/>
                  </a:lnTo>
                  <a:lnTo>
                    <a:pt x="51" y="66"/>
                  </a:lnTo>
                  <a:lnTo>
                    <a:pt x="51" y="70"/>
                  </a:lnTo>
                  <a:lnTo>
                    <a:pt x="55" y="73"/>
                  </a:lnTo>
                  <a:lnTo>
                    <a:pt x="60" y="75"/>
                  </a:lnTo>
                  <a:lnTo>
                    <a:pt x="64" y="78"/>
                  </a:lnTo>
                  <a:lnTo>
                    <a:pt x="70" y="79"/>
                  </a:lnTo>
                  <a:lnTo>
                    <a:pt x="78" y="84"/>
                  </a:lnTo>
                  <a:lnTo>
                    <a:pt x="84" y="87"/>
                  </a:lnTo>
                  <a:lnTo>
                    <a:pt x="88" y="90"/>
                  </a:lnTo>
                  <a:lnTo>
                    <a:pt x="93" y="96"/>
                  </a:lnTo>
                  <a:lnTo>
                    <a:pt x="97" y="99"/>
                  </a:lnTo>
                  <a:lnTo>
                    <a:pt x="97" y="103"/>
                  </a:lnTo>
                  <a:lnTo>
                    <a:pt x="99" y="109"/>
                  </a:lnTo>
                  <a:lnTo>
                    <a:pt x="99" y="114"/>
                  </a:lnTo>
                  <a:lnTo>
                    <a:pt x="99" y="120"/>
                  </a:lnTo>
                  <a:lnTo>
                    <a:pt x="97" y="124"/>
                  </a:lnTo>
                  <a:lnTo>
                    <a:pt x="97" y="129"/>
                  </a:lnTo>
                  <a:lnTo>
                    <a:pt x="93" y="132"/>
                  </a:lnTo>
                  <a:lnTo>
                    <a:pt x="88" y="133"/>
                  </a:lnTo>
                  <a:lnTo>
                    <a:pt x="82" y="133"/>
                  </a:lnTo>
                  <a:lnTo>
                    <a:pt x="76" y="135"/>
                  </a:lnTo>
                  <a:lnTo>
                    <a:pt x="72" y="136"/>
                  </a:lnTo>
                  <a:lnTo>
                    <a:pt x="66" y="136"/>
                  </a:lnTo>
                  <a:lnTo>
                    <a:pt x="61" y="133"/>
                  </a:lnTo>
                  <a:lnTo>
                    <a:pt x="55" y="130"/>
                  </a:lnTo>
                  <a:lnTo>
                    <a:pt x="51" y="126"/>
                  </a:lnTo>
                  <a:lnTo>
                    <a:pt x="48" y="121"/>
                  </a:lnTo>
                  <a:lnTo>
                    <a:pt x="43" y="123"/>
                  </a:lnTo>
                  <a:lnTo>
                    <a:pt x="40" y="127"/>
                  </a:lnTo>
                  <a:lnTo>
                    <a:pt x="40" y="132"/>
                  </a:lnTo>
                  <a:lnTo>
                    <a:pt x="40" y="136"/>
                  </a:lnTo>
                  <a:lnTo>
                    <a:pt x="43" y="141"/>
                  </a:lnTo>
                  <a:lnTo>
                    <a:pt x="46" y="147"/>
                  </a:lnTo>
                  <a:lnTo>
                    <a:pt x="49" y="151"/>
                  </a:lnTo>
                  <a:lnTo>
                    <a:pt x="49" y="157"/>
                  </a:lnTo>
                  <a:lnTo>
                    <a:pt x="48" y="162"/>
                  </a:lnTo>
                  <a:lnTo>
                    <a:pt x="43" y="168"/>
                  </a:lnTo>
                  <a:lnTo>
                    <a:pt x="39" y="169"/>
                  </a:lnTo>
                  <a:lnTo>
                    <a:pt x="34" y="172"/>
                  </a:lnTo>
                  <a:lnTo>
                    <a:pt x="28" y="174"/>
                  </a:lnTo>
                  <a:lnTo>
                    <a:pt x="24" y="172"/>
                  </a:lnTo>
                  <a:lnTo>
                    <a:pt x="18" y="168"/>
                  </a:lnTo>
                  <a:lnTo>
                    <a:pt x="15" y="163"/>
                  </a:lnTo>
                  <a:lnTo>
                    <a:pt x="10" y="157"/>
                  </a:lnTo>
                  <a:lnTo>
                    <a:pt x="6" y="153"/>
                  </a:lnTo>
                  <a:lnTo>
                    <a:pt x="4" y="147"/>
                  </a:lnTo>
                  <a:lnTo>
                    <a:pt x="4" y="142"/>
                  </a:lnTo>
                  <a:lnTo>
                    <a:pt x="3" y="136"/>
                  </a:lnTo>
                  <a:lnTo>
                    <a:pt x="4" y="132"/>
                  </a:lnTo>
                  <a:lnTo>
                    <a:pt x="4" y="127"/>
                  </a:lnTo>
                  <a:lnTo>
                    <a:pt x="7" y="121"/>
                  </a:lnTo>
                  <a:lnTo>
                    <a:pt x="7" y="117"/>
                  </a:lnTo>
                  <a:lnTo>
                    <a:pt x="7" y="112"/>
                  </a:lnTo>
                  <a:lnTo>
                    <a:pt x="7" y="108"/>
                  </a:lnTo>
                  <a:lnTo>
                    <a:pt x="7" y="103"/>
                  </a:lnTo>
                  <a:lnTo>
                    <a:pt x="7" y="99"/>
                  </a:lnTo>
                  <a:lnTo>
                    <a:pt x="7" y="94"/>
                  </a:lnTo>
                  <a:lnTo>
                    <a:pt x="7" y="90"/>
                  </a:lnTo>
                  <a:lnTo>
                    <a:pt x="0" y="70"/>
                  </a:lnTo>
                  <a:lnTo>
                    <a:pt x="7" y="55"/>
                  </a:lnTo>
                  <a:close/>
                </a:path>
              </a:pathLst>
            </a:custGeom>
            <a:solidFill>
              <a:srgbClr val="000000"/>
            </a:solidFill>
            <a:ln w="9360">
              <a:noFill/>
            </a:ln>
          </p:spPr>
          <p:style>
            <a:lnRef idx="0"/>
            <a:fillRef idx="0"/>
            <a:effectRef idx="0"/>
            <a:fontRef idx="minor"/>
          </p:style>
        </p:sp>
        <p:sp>
          <p:nvSpPr>
            <p:cNvPr id="158" name="CustomShape 21"/>
            <p:cNvSpPr/>
            <p:nvPr/>
          </p:nvSpPr>
          <p:spPr>
            <a:xfrm>
              <a:off x="6172920" y="5393520"/>
              <a:ext cx="100080" cy="118080"/>
            </a:xfrm>
            <a:custGeom>
              <a:avLst/>
              <a:gdLst/>
              <a:ahLst/>
              <a:rect l="l" t="t" r="r" b="b"/>
              <a:pathLst>
                <a:path w="103" h="142">
                  <a:moveTo>
                    <a:pt x="78" y="21"/>
                  </a:moveTo>
                  <a:lnTo>
                    <a:pt x="72" y="19"/>
                  </a:lnTo>
                  <a:lnTo>
                    <a:pt x="66" y="15"/>
                  </a:lnTo>
                  <a:lnTo>
                    <a:pt x="60" y="12"/>
                  </a:lnTo>
                  <a:lnTo>
                    <a:pt x="52" y="7"/>
                  </a:lnTo>
                  <a:lnTo>
                    <a:pt x="46" y="6"/>
                  </a:lnTo>
                  <a:lnTo>
                    <a:pt x="42" y="3"/>
                  </a:lnTo>
                  <a:lnTo>
                    <a:pt x="36" y="1"/>
                  </a:lnTo>
                  <a:lnTo>
                    <a:pt x="30" y="0"/>
                  </a:lnTo>
                  <a:lnTo>
                    <a:pt x="25" y="0"/>
                  </a:lnTo>
                  <a:lnTo>
                    <a:pt x="19" y="0"/>
                  </a:lnTo>
                  <a:lnTo>
                    <a:pt x="15" y="0"/>
                  </a:lnTo>
                  <a:lnTo>
                    <a:pt x="7" y="1"/>
                  </a:lnTo>
                  <a:lnTo>
                    <a:pt x="3" y="7"/>
                  </a:lnTo>
                  <a:lnTo>
                    <a:pt x="0" y="12"/>
                  </a:lnTo>
                  <a:lnTo>
                    <a:pt x="0" y="16"/>
                  </a:lnTo>
                  <a:lnTo>
                    <a:pt x="0" y="21"/>
                  </a:lnTo>
                  <a:lnTo>
                    <a:pt x="3" y="25"/>
                  </a:lnTo>
                  <a:lnTo>
                    <a:pt x="6" y="30"/>
                  </a:lnTo>
                  <a:lnTo>
                    <a:pt x="12" y="33"/>
                  </a:lnTo>
                  <a:lnTo>
                    <a:pt x="18" y="36"/>
                  </a:lnTo>
                  <a:lnTo>
                    <a:pt x="22" y="36"/>
                  </a:lnTo>
                  <a:lnTo>
                    <a:pt x="27" y="37"/>
                  </a:lnTo>
                  <a:lnTo>
                    <a:pt x="33" y="39"/>
                  </a:lnTo>
                  <a:lnTo>
                    <a:pt x="39" y="40"/>
                  </a:lnTo>
                  <a:lnTo>
                    <a:pt x="42" y="45"/>
                  </a:lnTo>
                  <a:lnTo>
                    <a:pt x="42" y="49"/>
                  </a:lnTo>
                  <a:lnTo>
                    <a:pt x="40" y="54"/>
                  </a:lnTo>
                  <a:lnTo>
                    <a:pt x="36" y="57"/>
                  </a:lnTo>
                  <a:lnTo>
                    <a:pt x="34" y="61"/>
                  </a:lnTo>
                  <a:lnTo>
                    <a:pt x="30" y="64"/>
                  </a:lnTo>
                  <a:lnTo>
                    <a:pt x="27" y="69"/>
                  </a:lnTo>
                  <a:lnTo>
                    <a:pt x="25" y="73"/>
                  </a:lnTo>
                  <a:lnTo>
                    <a:pt x="22" y="78"/>
                  </a:lnTo>
                  <a:lnTo>
                    <a:pt x="18" y="82"/>
                  </a:lnTo>
                  <a:lnTo>
                    <a:pt x="15" y="87"/>
                  </a:lnTo>
                  <a:lnTo>
                    <a:pt x="13" y="91"/>
                  </a:lnTo>
                  <a:lnTo>
                    <a:pt x="13" y="97"/>
                  </a:lnTo>
                  <a:lnTo>
                    <a:pt x="15" y="102"/>
                  </a:lnTo>
                  <a:lnTo>
                    <a:pt x="18" y="106"/>
                  </a:lnTo>
                  <a:lnTo>
                    <a:pt x="24" y="109"/>
                  </a:lnTo>
                  <a:lnTo>
                    <a:pt x="28" y="108"/>
                  </a:lnTo>
                  <a:lnTo>
                    <a:pt x="33" y="105"/>
                  </a:lnTo>
                  <a:lnTo>
                    <a:pt x="37" y="99"/>
                  </a:lnTo>
                  <a:lnTo>
                    <a:pt x="42" y="96"/>
                  </a:lnTo>
                  <a:lnTo>
                    <a:pt x="48" y="94"/>
                  </a:lnTo>
                  <a:lnTo>
                    <a:pt x="52" y="99"/>
                  </a:lnTo>
                  <a:lnTo>
                    <a:pt x="54" y="103"/>
                  </a:lnTo>
                  <a:lnTo>
                    <a:pt x="54" y="108"/>
                  </a:lnTo>
                  <a:lnTo>
                    <a:pt x="52" y="114"/>
                  </a:lnTo>
                  <a:lnTo>
                    <a:pt x="52" y="118"/>
                  </a:lnTo>
                  <a:lnTo>
                    <a:pt x="51" y="124"/>
                  </a:lnTo>
                  <a:lnTo>
                    <a:pt x="51" y="129"/>
                  </a:lnTo>
                  <a:lnTo>
                    <a:pt x="52" y="133"/>
                  </a:lnTo>
                  <a:lnTo>
                    <a:pt x="55" y="139"/>
                  </a:lnTo>
                  <a:lnTo>
                    <a:pt x="60" y="142"/>
                  </a:lnTo>
                  <a:lnTo>
                    <a:pt x="66" y="142"/>
                  </a:lnTo>
                  <a:lnTo>
                    <a:pt x="72" y="141"/>
                  </a:lnTo>
                  <a:lnTo>
                    <a:pt x="78" y="138"/>
                  </a:lnTo>
                  <a:lnTo>
                    <a:pt x="81" y="133"/>
                  </a:lnTo>
                  <a:lnTo>
                    <a:pt x="84" y="129"/>
                  </a:lnTo>
                  <a:lnTo>
                    <a:pt x="87" y="123"/>
                  </a:lnTo>
                  <a:lnTo>
                    <a:pt x="90" y="118"/>
                  </a:lnTo>
                  <a:lnTo>
                    <a:pt x="90" y="114"/>
                  </a:lnTo>
                  <a:lnTo>
                    <a:pt x="91" y="108"/>
                  </a:lnTo>
                  <a:lnTo>
                    <a:pt x="93" y="103"/>
                  </a:lnTo>
                  <a:lnTo>
                    <a:pt x="94" y="99"/>
                  </a:lnTo>
                  <a:lnTo>
                    <a:pt x="96" y="94"/>
                  </a:lnTo>
                  <a:lnTo>
                    <a:pt x="100" y="90"/>
                  </a:lnTo>
                  <a:lnTo>
                    <a:pt x="102" y="84"/>
                  </a:lnTo>
                  <a:lnTo>
                    <a:pt x="103" y="79"/>
                  </a:lnTo>
                  <a:lnTo>
                    <a:pt x="103" y="75"/>
                  </a:lnTo>
                  <a:lnTo>
                    <a:pt x="103" y="70"/>
                  </a:lnTo>
                  <a:lnTo>
                    <a:pt x="102" y="66"/>
                  </a:lnTo>
                  <a:lnTo>
                    <a:pt x="99" y="61"/>
                  </a:lnTo>
                  <a:lnTo>
                    <a:pt x="99" y="57"/>
                  </a:lnTo>
                  <a:lnTo>
                    <a:pt x="96" y="52"/>
                  </a:lnTo>
                  <a:lnTo>
                    <a:pt x="96" y="48"/>
                  </a:lnTo>
                  <a:lnTo>
                    <a:pt x="96" y="42"/>
                  </a:lnTo>
                  <a:lnTo>
                    <a:pt x="96" y="37"/>
                  </a:lnTo>
                  <a:lnTo>
                    <a:pt x="91" y="34"/>
                  </a:lnTo>
                  <a:lnTo>
                    <a:pt x="90" y="30"/>
                  </a:lnTo>
                  <a:lnTo>
                    <a:pt x="87" y="25"/>
                  </a:lnTo>
                  <a:lnTo>
                    <a:pt x="78" y="21"/>
                  </a:lnTo>
                  <a:close/>
                </a:path>
              </a:pathLst>
            </a:custGeom>
            <a:solidFill>
              <a:srgbClr val="000000"/>
            </a:solidFill>
            <a:ln w="9360">
              <a:noFill/>
            </a:ln>
          </p:spPr>
          <p:style>
            <a:lnRef idx="0"/>
            <a:fillRef idx="0"/>
            <a:effectRef idx="0"/>
            <a:fontRef idx="minor"/>
          </p:style>
        </p:sp>
        <p:sp>
          <p:nvSpPr>
            <p:cNvPr id="159" name="CustomShape 22"/>
            <p:cNvSpPr/>
            <p:nvPr/>
          </p:nvSpPr>
          <p:spPr>
            <a:xfrm>
              <a:off x="5865120" y="5081400"/>
              <a:ext cx="265680" cy="209160"/>
            </a:xfrm>
            <a:custGeom>
              <a:avLst/>
              <a:gdLst/>
              <a:ahLst/>
              <a:rect l="l" t="t" r="r" b="b"/>
              <a:pathLst>
                <a:path w="271" h="252">
                  <a:moveTo>
                    <a:pt x="194" y="105"/>
                  </a:moveTo>
                  <a:lnTo>
                    <a:pt x="177" y="69"/>
                  </a:lnTo>
                  <a:lnTo>
                    <a:pt x="156" y="40"/>
                  </a:lnTo>
                  <a:lnTo>
                    <a:pt x="132" y="18"/>
                  </a:lnTo>
                  <a:lnTo>
                    <a:pt x="111" y="4"/>
                  </a:lnTo>
                  <a:lnTo>
                    <a:pt x="90" y="0"/>
                  </a:lnTo>
                  <a:lnTo>
                    <a:pt x="63" y="0"/>
                  </a:lnTo>
                  <a:lnTo>
                    <a:pt x="41" y="10"/>
                  </a:lnTo>
                  <a:lnTo>
                    <a:pt x="15" y="34"/>
                  </a:lnTo>
                  <a:lnTo>
                    <a:pt x="3" y="57"/>
                  </a:lnTo>
                  <a:lnTo>
                    <a:pt x="0" y="85"/>
                  </a:lnTo>
                  <a:lnTo>
                    <a:pt x="0" y="124"/>
                  </a:lnTo>
                  <a:lnTo>
                    <a:pt x="8" y="157"/>
                  </a:lnTo>
                  <a:lnTo>
                    <a:pt x="15" y="186"/>
                  </a:lnTo>
                  <a:lnTo>
                    <a:pt x="29" y="207"/>
                  </a:lnTo>
                  <a:lnTo>
                    <a:pt x="45" y="225"/>
                  </a:lnTo>
                  <a:lnTo>
                    <a:pt x="72" y="243"/>
                  </a:lnTo>
                  <a:lnTo>
                    <a:pt x="95" y="250"/>
                  </a:lnTo>
                  <a:lnTo>
                    <a:pt x="120" y="252"/>
                  </a:lnTo>
                  <a:lnTo>
                    <a:pt x="144" y="246"/>
                  </a:lnTo>
                  <a:lnTo>
                    <a:pt x="164" y="240"/>
                  </a:lnTo>
                  <a:lnTo>
                    <a:pt x="182" y="219"/>
                  </a:lnTo>
                  <a:lnTo>
                    <a:pt x="189" y="190"/>
                  </a:lnTo>
                  <a:lnTo>
                    <a:pt x="194" y="159"/>
                  </a:lnTo>
                  <a:lnTo>
                    <a:pt x="200" y="142"/>
                  </a:lnTo>
                  <a:lnTo>
                    <a:pt x="222" y="138"/>
                  </a:lnTo>
                  <a:lnTo>
                    <a:pt x="254" y="139"/>
                  </a:lnTo>
                  <a:lnTo>
                    <a:pt x="271" y="132"/>
                  </a:lnTo>
                  <a:lnTo>
                    <a:pt x="271" y="118"/>
                  </a:lnTo>
                  <a:lnTo>
                    <a:pt x="262" y="103"/>
                  </a:lnTo>
                  <a:lnTo>
                    <a:pt x="246" y="99"/>
                  </a:lnTo>
                  <a:lnTo>
                    <a:pt x="222" y="99"/>
                  </a:lnTo>
                  <a:lnTo>
                    <a:pt x="194" y="105"/>
                  </a:lnTo>
                  <a:close/>
                </a:path>
              </a:pathLst>
            </a:custGeom>
            <a:solidFill>
              <a:srgbClr val="000000"/>
            </a:solidFill>
            <a:ln w="9360">
              <a:noFill/>
            </a:ln>
          </p:spPr>
          <p:style>
            <a:lnRef idx="0"/>
            <a:fillRef idx="0"/>
            <a:effectRef idx="0"/>
            <a:fontRef idx="minor"/>
          </p:style>
        </p:sp>
        <p:sp>
          <p:nvSpPr>
            <p:cNvPr id="160" name="CustomShape 23"/>
            <p:cNvSpPr/>
            <p:nvPr/>
          </p:nvSpPr>
          <p:spPr>
            <a:xfrm>
              <a:off x="5241960" y="5153400"/>
              <a:ext cx="315360" cy="209160"/>
            </a:xfrm>
            <a:custGeom>
              <a:avLst/>
              <a:gdLst/>
              <a:ahLst/>
              <a:rect l="l" t="t" r="r" b="b"/>
              <a:pathLst>
                <a:path w="322" h="252">
                  <a:moveTo>
                    <a:pt x="229" y="153"/>
                  </a:moveTo>
                  <a:lnTo>
                    <a:pt x="220" y="102"/>
                  </a:lnTo>
                  <a:lnTo>
                    <a:pt x="205" y="67"/>
                  </a:lnTo>
                  <a:lnTo>
                    <a:pt x="178" y="30"/>
                  </a:lnTo>
                  <a:lnTo>
                    <a:pt x="154" y="10"/>
                  </a:lnTo>
                  <a:lnTo>
                    <a:pt x="121" y="0"/>
                  </a:lnTo>
                  <a:lnTo>
                    <a:pt x="85" y="0"/>
                  </a:lnTo>
                  <a:lnTo>
                    <a:pt x="51" y="9"/>
                  </a:lnTo>
                  <a:lnTo>
                    <a:pt x="25" y="31"/>
                  </a:lnTo>
                  <a:lnTo>
                    <a:pt x="10" y="55"/>
                  </a:lnTo>
                  <a:lnTo>
                    <a:pt x="1" y="85"/>
                  </a:lnTo>
                  <a:lnTo>
                    <a:pt x="0" y="117"/>
                  </a:lnTo>
                  <a:lnTo>
                    <a:pt x="3" y="150"/>
                  </a:lnTo>
                  <a:lnTo>
                    <a:pt x="10" y="178"/>
                  </a:lnTo>
                  <a:lnTo>
                    <a:pt x="31" y="204"/>
                  </a:lnTo>
                  <a:lnTo>
                    <a:pt x="51" y="222"/>
                  </a:lnTo>
                  <a:lnTo>
                    <a:pt x="76" y="241"/>
                  </a:lnTo>
                  <a:lnTo>
                    <a:pt x="96" y="249"/>
                  </a:lnTo>
                  <a:lnTo>
                    <a:pt x="129" y="252"/>
                  </a:lnTo>
                  <a:lnTo>
                    <a:pt x="154" y="244"/>
                  </a:lnTo>
                  <a:lnTo>
                    <a:pt x="177" y="234"/>
                  </a:lnTo>
                  <a:lnTo>
                    <a:pt x="198" y="219"/>
                  </a:lnTo>
                  <a:lnTo>
                    <a:pt x="214" y="201"/>
                  </a:lnTo>
                  <a:lnTo>
                    <a:pt x="234" y="190"/>
                  </a:lnTo>
                  <a:lnTo>
                    <a:pt x="265" y="193"/>
                  </a:lnTo>
                  <a:lnTo>
                    <a:pt x="268" y="198"/>
                  </a:lnTo>
                  <a:lnTo>
                    <a:pt x="292" y="208"/>
                  </a:lnTo>
                  <a:lnTo>
                    <a:pt x="310" y="205"/>
                  </a:lnTo>
                  <a:lnTo>
                    <a:pt x="322" y="187"/>
                  </a:lnTo>
                  <a:lnTo>
                    <a:pt x="318" y="175"/>
                  </a:lnTo>
                  <a:lnTo>
                    <a:pt x="303" y="166"/>
                  </a:lnTo>
                  <a:lnTo>
                    <a:pt x="271" y="162"/>
                  </a:lnTo>
                  <a:lnTo>
                    <a:pt x="244" y="159"/>
                  </a:lnTo>
                  <a:lnTo>
                    <a:pt x="229" y="153"/>
                  </a:lnTo>
                  <a:close/>
                </a:path>
              </a:pathLst>
            </a:custGeom>
            <a:solidFill>
              <a:srgbClr val="000000"/>
            </a:solidFill>
            <a:ln w="9360">
              <a:noFill/>
            </a:ln>
          </p:spPr>
          <p:style>
            <a:lnRef idx="0"/>
            <a:fillRef idx="0"/>
            <a:effectRef idx="0"/>
            <a:fontRef idx="minor"/>
          </p:style>
        </p:sp>
        <p:sp>
          <p:nvSpPr>
            <p:cNvPr id="161" name="CustomShape 24"/>
            <p:cNvSpPr/>
            <p:nvPr/>
          </p:nvSpPr>
          <p:spPr>
            <a:xfrm>
              <a:off x="5053680" y="5421960"/>
              <a:ext cx="258840" cy="329760"/>
            </a:xfrm>
            <a:custGeom>
              <a:avLst/>
              <a:gdLst/>
              <a:ahLst/>
              <a:rect l="l" t="t" r="r" b="b"/>
              <a:pathLst>
                <a:path w="264" h="399">
                  <a:moveTo>
                    <a:pt x="84" y="93"/>
                  </a:moveTo>
                  <a:lnTo>
                    <a:pt x="141" y="39"/>
                  </a:lnTo>
                  <a:lnTo>
                    <a:pt x="198" y="12"/>
                  </a:lnTo>
                  <a:lnTo>
                    <a:pt x="242" y="0"/>
                  </a:lnTo>
                  <a:lnTo>
                    <a:pt x="258" y="7"/>
                  </a:lnTo>
                  <a:lnTo>
                    <a:pt x="264" y="31"/>
                  </a:lnTo>
                  <a:lnTo>
                    <a:pt x="246" y="70"/>
                  </a:lnTo>
                  <a:lnTo>
                    <a:pt x="219" y="91"/>
                  </a:lnTo>
                  <a:lnTo>
                    <a:pt x="167" y="103"/>
                  </a:lnTo>
                  <a:lnTo>
                    <a:pt x="104" y="132"/>
                  </a:lnTo>
                  <a:lnTo>
                    <a:pt x="57" y="169"/>
                  </a:lnTo>
                  <a:lnTo>
                    <a:pt x="36" y="204"/>
                  </a:lnTo>
                  <a:lnTo>
                    <a:pt x="36" y="223"/>
                  </a:lnTo>
                  <a:lnTo>
                    <a:pt x="44" y="243"/>
                  </a:lnTo>
                  <a:lnTo>
                    <a:pt x="59" y="261"/>
                  </a:lnTo>
                  <a:lnTo>
                    <a:pt x="86" y="276"/>
                  </a:lnTo>
                  <a:lnTo>
                    <a:pt x="116" y="282"/>
                  </a:lnTo>
                  <a:lnTo>
                    <a:pt x="135" y="276"/>
                  </a:lnTo>
                  <a:lnTo>
                    <a:pt x="159" y="270"/>
                  </a:lnTo>
                  <a:lnTo>
                    <a:pt x="186" y="264"/>
                  </a:lnTo>
                  <a:lnTo>
                    <a:pt x="206" y="267"/>
                  </a:lnTo>
                  <a:lnTo>
                    <a:pt x="210" y="277"/>
                  </a:lnTo>
                  <a:lnTo>
                    <a:pt x="207" y="282"/>
                  </a:lnTo>
                  <a:lnTo>
                    <a:pt x="209" y="286"/>
                  </a:lnTo>
                  <a:lnTo>
                    <a:pt x="209" y="291"/>
                  </a:lnTo>
                  <a:lnTo>
                    <a:pt x="204" y="295"/>
                  </a:lnTo>
                  <a:lnTo>
                    <a:pt x="200" y="297"/>
                  </a:lnTo>
                  <a:lnTo>
                    <a:pt x="194" y="300"/>
                  </a:lnTo>
                  <a:lnTo>
                    <a:pt x="188" y="301"/>
                  </a:lnTo>
                  <a:lnTo>
                    <a:pt x="183" y="300"/>
                  </a:lnTo>
                  <a:lnTo>
                    <a:pt x="179" y="298"/>
                  </a:lnTo>
                  <a:lnTo>
                    <a:pt x="174" y="298"/>
                  </a:lnTo>
                  <a:lnTo>
                    <a:pt x="170" y="297"/>
                  </a:lnTo>
                  <a:lnTo>
                    <a:pt x="165" y="297"/>
                  </a:lnTo>
                  <a:lnTo>
                    <a:pt x="159" y="295"/>
                  </a:lnTo>
                  <a:lnTo>
                    <a:pt x="153" y="295"/>
                  </a:lnTo>
                  <a:lnTo>
                    <a:pt x="149" y="295"/>
                  </a:lnTo>
                  <a:lnTo>
                    <a:pt x="144" y="297"/>
                  </a:lnTo>
                  <a:lnTo>
                    <a:pt x="140" y="301"/>
                  </a:lnTo>
                  <a:lnTo>
                    <a:pt x="141" y="306"/>
                  </a:lnTo>
                  <a:lnTo>
                    <a:pt x="147" y="307"/>
                  </a:lnTo>
                  <a:lnTo>
                    <a:pt x="153" y="310"/>
                  </a:lnTo>
                  <a:lnTo>
                    <a:pt x="158" y="310"/>
                  </a:lnTo>
                  <a:lnTo>
                    <a:pt x="164" y="312"/>
                  </a:lnTo>
                  <a:lnTo>
                    <a:pt x="168" y="312"/>
                  </a:lnTo>
                  <a:lnTo>
                    <a:pt x="174" y="313"/>
                  </a:lnTo>
                  <a:lnTo>
                    <a:pt x="180" y="313"/>
                  </a:lnTo>
                  <a:lnTo>
                    <a:pt x="186" y="315"/>
                  </a:lnTo>
                  <a:lnTo>
                    <a:pt x="192" y="316"/>
                  </a:lnTo>
                  <a:lnTo>
                    <a:pt x="197" y="318"/>
                  </a:lnTo>
                  <a:lnTo>
                    <a:pt x="201" y="319"/>
                  </a:lnTo>
                  <a:lnTo>
                    <a:pt x="204" y="324"/>
                  </a:lnTo>
                  <a:lnTo>
                    <a:pt x="206" y="328"/>
                  </a:lnTo>
                  <a:lnTo>
                    <a:pt x="207" y="333"/>
                  </a:lnTo>
                  <a:lnTo>
                    <a:pt x="203" y="337"/>
                  </a:lnTo>
                  <a:lnTo>
                    <a:pt x="200" y="342"/>
                  </a:lnTo>
                  <a:lnTo>
                    <a:pt x="192" y="345"/>
                  </a:lnTo>
                  <a:lnTo>
                    <a:pt x="186" y="348"/>
                  </a:lnTo>
                  <a:lnTo>
                    <a:pt x="180" y="348"/>
                  </a:lnTo>
                  <a:lnTo>
                    <a:pt x="176" y="348"/>
                  </a:lnTo>
                  <a:lnTo>
                    <a:pt x="168" y="346"/>
                  </a:lnTo>
                  <a:lnTo>
                    <a:pt x="161" y="343"/>
                  </a:lnTo>
                  <a:lnTo>
                    <a:pt x="155" y="340"/>
                  </a:lnTo>
                  <a:lnTo>
                    <a:pt x="150" y="339"/>
                  </a:lnTo>
                  <a:lnTo>
                    <a:pt x="146" y="339"/>
                  </a:lnTo>
                  <a:lnTo>
                    <a:pt x="138" y="337"/>
                  </a:lnTo>
                  <a:lnTo>
                    <a:pt x="134" y="339"/>
                  </a:lnTo>
                  <a:lnTo>
                    <a:pt x="134" y="345"/>
                  </a:lnTo>
                  <a:lnTo>
                    <a:pt x="138" y="345"/>
                  </a:lnTo>
                  <a:lnTo>
                    <a:pt x="143" y="348"/>
                  </a:lnTo>
                  <a:lnTo>
                    <a:pt x="146" y="352"/>
                  </a:lnTo>
                  <a:lnTo>
                    <a:pt x="150" y="352"/>
                  </a:lnTo>
                  <a:lnTo>
                    <a:pt x="153" y="356"/>
                  </a:lnTo>
                  <a:lnTo>
                    <a:pt x="158" y="356"/>
                  </a:lnTo>
                  <a:lnTo>
                    <a:pt x="162" y="359"/>
                  </a:lnTo>
                  <a:lnTo>
                    <a:pt x="167" y="362"/>
                  </a:lnTo>
                  <a:lnTo>
                    <a:pt x="173" y="368"/>
                  </a:lnTo>
                  <a:lnTo>
                    <a:pt x="177" y="372"/>
                  </a:lnTo>
                  <a:lnTo>
                    <a:pt x="179" y="378"/>
                  </a:lnTo>
                  <a:lnTo>
                    <a:pt x="180" y="383"/>
                  </a:lnTo>
                  <a:lnTo>
                    <a:pt x="183" y="387"/>
                  </a:lnTo>
                  <a:lnTo>
                    <a:pt x="179" y="393"/>
                  </a:lnTo>
                  <a:lnTo>
                    <a:pt x="174" y="396"/>
                  </a:lnTo>
                  <a:lnTo>
                    <a:pt x="170" y="398"/>
                  </a:lnTo>
                  <a:lnTo>
                    <a:pt x="165" y="398"/>
                  </a:lnTo>
                  <a:lnTo>
                    <a:pt x="161" y="399"/>
                  </a:lnTo>
                  <a:lnTo>
                    <a:pt x="156" y="399"/>
                  </a:lnTo>
                  <a:lnTo>
                    <a:pt x="150" y="398"/>
                  </a:lnTo>
                  <a:lnTo>
                    <a:pt x="144" y="396"/>
                  </a:lnTo>
                  <a:lnTo>
                    <a:pt x="140" y="395"/>
                  </a:lnTo>
                  <a:lnTo>
                    <a:pt x="134" y="393"/>
                  </a:lnTo>
                  <a:lnTo>
                    <a:pt x="129" y="393"/>
                  </a:lnTo>
                  <a:lnTo>
                    <a:pt x="123" y="390"/>
                  </a:lnTo>
                  <a:lnTo>
                    <a:pt x="120" y="386"/>
                  </a:lnTo>
                  <a:lnTo>
                    <a:pt x="116" y="384"/>
                  </a:lnTo>
                  <a:lnTo>
                    <a:pt x="111" y="380"/>
                  </a:lnTo>
                  <a:lnTo>
                    <a:pt x="107" y="375"/>
                  </a:lnTo>
                  <a:lnTo>
                    <a:pt x="102" y="369"/>
                  </a:lnTo>
                  <a:lnTo>
                    <a:pt x="98" y="366"/>
                  </a:lnTo>
                  <a:lnTo>
                    <a:pt x="96" y="362"/>
                  </a:lnTo>
                  <a:lnTo>
                    <a:pt x="96" y="357"/>
                  </a:lnTo>
                  <a:lnTo>
                    <a:pt x="93" y="352"/>
                  </a:lnTo>
                  <a:lnTo>
                    <a:pt x="93" y="348"/>
                  </a:lnTo>
                  <a:lnTo>
                    <a:pt x="90" y="343"/>
                  </a:lnTo>
                  <a:lnTo>
                    <a:pt x="69" y="310"/>
                  </a:lnTo>
                  <a:lnTo>
                    <a:pt x="29" y="277"/>
                  </a:lnTo>
                  <a:lnTo>
                    <a:pt x="11" y="247"/>
                  </a:lnTo>
                  <a:lnTo>
                    <a:pt x="5" y="226"/>
                  </a:lnTo>
                  <a:lnTo>
                    <a:pt x="0" y="202"/>
                  </a:lnTo>
                  <a:lnTo>
                    <a:pt x="11" y="175"/>
                  </a:lnTo>
                  <a:lnTo>
                    <a:pt x="41" y="144"/>
                  </a:lnTo>
                  <a:lnTo>
                    <a:pt x="69" y="109"/>
                  </a:lnTo>
                  <a:lnTo>
                    <a:pt x="84" y="93"/>
                  </a:lnTo>
                  <a:close/>
                </a:path>
              </a:pathLst>
            </a:custGeom>
            <a:solidFill>
              <a:srgbClr val="000000"/>
            </a:solidFill>
            <a:ln w="9360">
              <a:noFill/>
            </a:ln>
          </p:spPr>
          <p:style>
            <a:lnRef idx="0"/>
            <a:fillRef idx="0"/>
            <a:effectRef idx="0"/>
            <a:fontRef idx="minor"/>
          </p:style>
        </p:sp>
        <p:sp>
          <p:nvSpPr>
            <p:cNvPr id="162" name="CustomShape 25"/>
            <p:cNvSpPr/>
            <p:nvPr/>
          </p:nvSpPr>
          <p:spPr>
            <a:xfrm>
              <a:off x="5446440" y="5414760"/>
              <a:ext cx="224280" cy="298800"/>
            </a:xfrm>
            <a:custGeom>
              <a:avLst/>
              <a:gdLst/>
              <a:ahLst/>
              <a:rect l="l" t="t" r="r" b="b"/>
              <a:pathLst>
                <a:path w="229" h="362">
                  <a:moveTo>
                    <a:pt x="6" y="0"/>
                  </a:moveTo>
                  <a:lnTo>
                    <a:pt x="43" y="6"/>
                  </a:lnTo>
                  <a:lnTo>
                    <a:pt x="88" y="27"/>
                  </a:lnTo>
                  <a:lnTo>
                    <a:pt x="123" y="56"/>
                  </a:lnTo>
                  <a:lnTo>
                    <a:pt x="168" y="96"/>
                  </a:lnTo>
                  <a:lnTo>
                    <a:pt x="198" y="132"/>
                  </a:lnTo>
                  <a:lnTo>
                    <a:pt x="214" y="162"/>
                  </a:lnTo>
                  <a:lnTo>
                    <a:pt x="225" y="192"/>
                  </a:lnTo>
                  <a:lnTo>
                    <a:pt x="229" y="224"/>
                  </a:lnTo>
                  <a:lnTo>
                    <a:pt x="229" y="228"/>
                  </a:lnTo>
                  <a:lnTo>
                    <a:pt x="226" y="255"/>
                  </a:lnTo>
                  <a:lnTo>
                    <a:pt x="214" y="281"/>
                  </a:lnTo>
                  <a:lnTo>
                    <a:pt x="190" y="297"/>
                  </a:lnTo>
                  <a:lnTo>
                    <a:pt x="166" y="317"/>
                  </a:lnTo>
                  <a:lnTo>
                    <a:pt x="165" y="321"/>
                  </a:lnTo>
                  <a:lnTo>
                    <a:pt x="145" y="338"/>
                  </a:lnTo>
                  <a:lnTo>
                    <a:pt x="123" y="354"/>
                  </a:lnTo>
                  <a:lnTo>
                    <a:pt x="118" y="356"/>
                  </a:lnTo>
                  <a:lnTo>
                    <a:pt x="114" y="359"/>
                  </a:lnTo>
                  <a:lnTo>
                    <a:pt x="109" y="359"/>
                  </a:lnTo>
                  <a:lnTo>
                    <a:pt x="105" y="360"/>
                  </a:lnTo>
                  <a:lnTo>
                    <a:pt x="100" y="360"/>
                  </a:lnTo>
                  <a:lnTo>
                    <a:pt x="96" y="362"/>
                  </a:lnTo>
                  <a:lnTo>
                    <a:pt x="91" y="362"/>
                  </a:lnTo>
                  <a:lnTo>
                    <a:pt x="85" y="360"/>
                  </a:lnTo>
                  <a:lnTo>
                    <a:pt x="81" y="360"/>
                  </a:lnTo>
                  <a:lnTo>
                    <a:pt x="73" y="357"/>
                  </a:lnTo>
                  <a:lnTo>
                    <a:pt x="67" y="354"/>
                  </a:lnTo>
                  <a:lnTo>
                    <a:pt x="61" y="351"/>
                  </a:lnTo>
                  <a:lnTo>
                    <a:pt x="55" y="350"/>
                  </a:lnTo>
                  <a:lnTo>
                    <a:pt x="52" y="345"/>
                  </a:lnTo>
                  <a:lnTo>
                    <a:pt x="51" y="341"/>
                  </a:lnTo>
                  <a:lnTo>
                    <a:pt x="51" y="336"/>
                  </a:lnTo>
                  <a:lnTo>
                    <a:pt x="51" y="332"/>
                  </a:lnTo>
                  <a:lnTo>
                    <a:pt x="55" y="327"/>
                  </a:lnTo>
                  <a:lnTo>
                    <a:pt x="60" y="323"/>
                  </a:lnTo>
                  <a:lnTo>
                    <a:pt x="64" y="321"/>
                  </a:lnTo>
                  <a:lnTo>
                    <a:pt x="69" y="320"/>
                  </a:lnTo>
                  <a:lnTo>
                    <a:pt x="73" y="320"/>
                  </a:lnTo>
                  <a:lnTo>
                    <a:pt x="78" y="318"/>
                  </a:lnTo>
                  <a:lnTo>
                    <a:pt x="82" y="318"/>
                  </a:lnTo>
                  <a:lnTo>
                    <a:pt x="87" y="318"/>
                  </a:lnTo>
                  <a:lnTo>
                    <a:pt x="93" y="317"/>
                  </a:lnTo>
                  <a:lnTo>
                    <a:pt x="97" y="314"/>
                  </a:lnTo>
                  <a:lnTo>
                    <a:pt x="103" y="312"/>
                  </a:lnTo>
                  <a:lnTo>
                    <a:pt x="106" y="308"/>
                  </a:lnTo>
                  <a:lnTo>
                    <a:pt x="111" y="305"/>
                  </a:lnTo>
                  <a:lnTo>
                    <a:pt x="112" y="300"/>
                  </a:lnTo>
                  <a:lnTo>
                    <a:pt x="106" y="297"/>
                  </a:lnTo>
                  <a:lnTo>
                    <a:pt x="100" y="294"/>
                  </a:lnTo>
                  <a:lnTo>
                    <a:pt x="94" y="293"/>
                  </a:lnTo>
                  <a:lnTo>
                    <a:pt x="90" y="293"/>
                  </a:lnTo>
                  <a:lnTo>
                    <a:pt x="82" y="293"/>
                  </a:lnTo>
                  <a:lnTo>
                    <a:pt x="78" y="293"/>
                  </a:lnTo>
                  <a:lnTo>
                    <a:pt x="73" y="291"/>
                  </a:lnTo>
                  <a:lnTo>
                    <a:pt x="69" y="291"/>
                  </a:lnTo>
                  <a:lnTo>
                    <a:pt x="64" y="287"/>
                  </a:lnTo>
                  <a:lnTo>
                    <a:pt x="58" y="282"/>
                  </a:lnTo>
                  <a:lnTo>
                    <a:pt x="54" y="278"/>
                  </a:lnTo>
                  <a:lnTo>
                    <a:pt x="52" y="273"/>
                  </a:lnTo>
                  <a:lnTo>
                    <a:pt x="51" y="269"/>
                  </a:lnTo>
                  <a:lnTo>
                    <a:pt x="51" y="264"/>
                  </a:lnTo>
                  <a:lnTo>
                    <a:pt x="52" y="260"/>
                  </a:lnTo>
                  <a:lnTo>
                    <a:pt x="58" y="257"/>
                  </a:lnTo>
                  <a:lnTo>
                    <a:pt x="63" y="255"/>
                  </a:lnTo>
                  <a:lnTo>
                    <a:pt x="67" y="254"/>
                  </a:lnTo>
                  <a:lnTo>
                    <a:pt x="72" y="254"/>
                  </a:lnTo>
                  <a:lnTo>
                    <a:pt x="78" y="255"/>
                  </a:lnTo>
                  <a:lnTo>
                    <a:pt x="82" y="255"/>
                  </a:lnTo>
                  <a:lnTo>
                    <a:pt x="87" y="255"/>
                  </a:lnTo>
                  <a:lnTo>
                    <a:pt x="91" y="257"/>
                  </a:lnTo>
                  <a:lnTo>
                    <a:pt x="96" y="257"/>
                  </a:lnTo>
                  <a:lnTo>
                    <a:pt x="100" y="258"/>
                  </a:lnTo>
                  <a:lnTo>
                    <a:pt x="105" y="258"/>
                  </a:lnTo>
                  <a:lnTo>
                    <a:pt x="109" y="258"/>
                  </a:lnTo>
                  <a:lnTo>
                    <a:pt x="112" y="254"/>
                  </a:lnTo>
                  <a:lnTo>
                    <a:pt x="111" y="249"/>
                  </a:lnTo>
                  <a:lnTo>
                    <a:pt x="106" y="245"/>
                  </a:lnTo>
                  <a:lnTo>
                    <a:pt x="103" y="239"/>
                  </a:lnTo>
                  <a:lnTo>
                    <a:pt x="96" y="234"/>
                  </a:lnTo>
                  <a:lnTo>
                    <a:pt x="91" y="231"/>
                  </a:lnTo>
                  <a:lnTo>
                    <a:pt x="84" y="224"/>
                  </a:lnTo>
                  <a:lnTo>
                    <a:pt x="79" y="219"/>
                  </a:lnTo>
                  <a:lnTo>
                    <a:pt x="78" y="215"/>
                  </a:lnTo>
                  <a:lnTo>
                    <a:pt x="78" y="210"/>
                  </a:lnTo>
                  <a:lnTo>
                    <a:pt x="79" y="204"/>
                  </a:lnTo>
                  <a:lnTo>
                    <a:pt x="81" y="200"/>
                  </a:lnTo>
                  <a:lnTo>
                    <a:pt x="85" y="197"/>
                  </a:lnTo>
                  <a:lnTo>
                    <a:pt x="90" y="195"/>
                  </a:lnTo>
                  <a:lnTo>
                    <a:pt x="94" y="194"/>
                  </a:lnTo>
                  <a:lnTo>
                    <a:pt x="99" y="192"/>
                  </a:lnTo>
                  <a:lnTo>
                    <a:pt x="103" y="192"/>
                  </a:lnTo>
                  <a:lnTo>
                    <a:pt x="109" y="195"/>
                  </a:lnTo>
                  <a:lnTo>
                    <a:pt x="114" y="197"/>
                  </a:lnTo>
                  <a:lnTo>
                    <a:pt x="117" y="201"/>
                  </a:lnTo>
                  <a:lnTo>
                    <a:pt x="121" y="204"/>
                  </a:lnTo>
                  <a:lnTo>
                    <a:pt x="127" y="207"/>
                  </a:lnTo>
                  <a:lnTo>
                    <a:pt x="132" y="210"/>
                  </a:lnTo>
                  <a:lnTo>
                    <a:pt x="135" y="215"/>
                  </a:lnTo>
                  <a:lnTo>
                    <a:pt x="138" y="219"/>
                  </a:lnTo>
                  <a:lnTo>
                    <a:pt x="141" y="224"/>
                  </a:lnTo>
                  <a:lnTo>
                    <a:pt x="144" y="228"/>
                  </a:lnTo>
                  <a:lnTo>
                    <a:pt x="148" y="231"/>
                  </a:lnTo>
                  <a:lnTo>
                    <a:pt x="151" y="236"/>
                  </a:lnTo>
                  <a:lnTo>
                    <a:pt x="156" y="237"/>
                  </a:lnTo>
                  <a:lnTo>
                    <a:pt x="157" y="242"/>
                  </a:lnTo>
                  <a:lnTo>
                    <a:pt x="162" y="242"/>
                  </a:lnTo>
                  <a:lnTo>
                    <a:pt x="166" y="245"/>
                  </a:lnTo>
                  <a:lnTo>
                    <a:pt x="171" y="248"/>
                  </a:lnTo>
                  <a:lnTo>
                    <a:pt x="175" y="248"/>
                  </a:lnTo>
                  <a:lnTo>
                    <a:pt x="190" y="240"/>
                  </a:lnTo>
                  <a:lnTo>
                    <a:pt x="195" y="227"/>
                  </a:lnTo>
                  <a:lnTo>
                    <a:pt x="196" y="207"/>
                  </a:lnTo>
                  <a:lnTo>
                    <a:pt x="184" y="182"/>
                  </a:lnTo>
                  <a:lnTo>
                    <a:pt x="162" y="153"/>
                  </a:lnTo>
                  <a:lnTo>
                    <a:pt x="121" y="125"/>
                  </a:lnTo>
                  <a:lnTo>
                    <a:pt x="55" y="101"/>
                  </a:lnTo>
                  <a:lnTo>
                    <a:pt x="28" y="83"/>
                  </a:lnTo>
                  <a:lnTo>
                    <a:pt x="10" y="63"/>
                  </a:lnTo>
                  <a:lnTo>
                    <a:pt x="4" y="36"/>
                  </a:lnTo>
                  <a:lnTo>
                    <a:pt x="0" y="9"/>
                  </a:lnTo>
                  <a:lnTo>
                    <a:pt x="6" y="0"/>
                  </a:lnTo>
                  <a:close/>
                </a:path>
              </a:pathLst>
            </a:custGeom>
            <a:solidFill>
              <a:srgbClr val="000000"/>
            </a:solidFill>
            <a:ln w="9360">
              <a:noFill/>
            </a:ln>
          </p:spPr>
          <p:style>
            <a:lnRef idx="0"/>
            <a:fillRef idx="0"/>
            <a:effectRef idx="0"/>
            <a:fontRef idx="minor"/>
          </p:style>
        </p:sp>
        <p:grpSp>
          <p:nvGrpSpPr>
            <p:cNvPr id="163" name="Group 26"/>
            <p:cNvGrpSpPr/>
            <p:nvPr/>
          </p:nvGrpSpPr>
          <p:grpSpPr>
            <a:xfrm>
              <a:off x="5159160" y="5371200"/>
              <a:ext cx="429120" cy="368640"/>
              <a:chOff x="5159160" y="5371200"/>
              <a:chExt cx="429120" cy="368640"/>
            </a:xfrm>
          </p:grpSpPr>
          <p:sp>
            <p:nvSpPr>
              <p:cNvPr id="164" name="CustomShape 27"/>
              <p:cNvSpPr/>
              <p:nvPr/>
            </p:nvSpPr>
            <p:spPr>
              <a:xfrm>
                <a:off x="5159160" y="5371200"/>
                <a:ext cx="429120" cy="368640"/>
              </a:xfrm>
              <a:custGeom>
                <a:avLst/>
                <a:gdLst/>
                <a:ahLst/>
                <a:rect l="l" t="t" r="r" b="b"/>
                <a:pathLst>
                  <a:path w="439" h="446">
                    <a:moveTo>
                      <a:pt x="87" y="2"/>
                    </a:moveTo>
                    <a:lnTo>
                      <a:pt x="168" y="6"/>
                    </a:lnTo>
                    <a:lnTo>
                      <a:pt x="256" y="8"/>
                    </a:lnTo>
                    <a:lnTo>
                      <a:pt x="355" y="0"/>
                    </a:lnTo>
                    <a:lnTo>
                      <a:pt x="417" y="2"/>
                    </a:lnTo>
                    <a:lnTo>
                      <a:pt x="424" y="8"/>
                    </a:lnTo>
                    <a:lnTo>
                      <a:pt x="429" y="23"/>
                    </a:lnTo>
                    <a:lnTo>
                      <a:pt x="426" y="119"/>
                    </a:lnTo>
                    <a:lnTo>
                      <a:pt x="426" y="218"/>
                    </a:lnTo>
                    <a:lnTo>
                      <a:pt x="433" y="303"/>
                    </a:lnTo>
                    <a:lnTo>
                      <a:pt x="439" y="393"/>
                    </a:lnTo>
                    <a:lnTo>
                      <a:pt x="439" y="418"/>
                    </a:lnTo>
                    <a:lnTo>
                      <a:pt x="427" y="434"/>
                    </a:lnTo>
                    <a:lnTo>
                      <a:pt x="399" y="436"/>
                    </a:lnTo>
                    <a:lnTo>
                      <a:pt x="279" y="434"/>
                    </a:lnTo>
                    <a:lnTo>
                      <a:pt x="274" y="436"/>
                    </a:lnTo>
                    <a:lnTo>
                      <a:pt x="270" y="436"/>
                    </a:lnTo>
                    <a:lnTo>
                      <a:pt x="156" y="440"/>
                    </a:lnTo>
                    <a:lnTo>
                      <a:pt x="151" y="442"/>
                    </a:lnTo>
                    <a:lnTo>
                      <a:pt x="49" y="446"/>
                    </a:lnTo>
                    <a:lnTo>
                      <a:pt x="7" y="436"/>
                    </a:lnTo>
                    <a:lnTo>
                      <a:pt x="0" y="410"/>
                    </a:lnTo>
                    <a:lnTo>
                      <a:pt x="7" y="351"/>
                    </a:lnTo>
                    <a:lnTo>
                      <a:pt x="19" y="246"/>
                    </a:lnTo>
                    <a:lnTo>
                      <a:pt x="22" y="125"/>
                    </a:lnTo>
                    <a:lnTo>
                      <a:pt x="22" y="120"/>
                    </a:lnTo>
                    <a:lnTo>
                      <a:pt x="27" y="44"/>
                    </a:lnTo>
                    <a:lnTo>
                      <a:pt x="31" y="8"/>
                    </a:lnTo>
                    <a:lnTo>
                      <a:pt x="49" y="0"/>
                    </a:lnTo>
                    <a:lnTo>
                      <a:pt x="78" y="3"/>
                    </a:lnTo>
                    <a:lnTo>
                      <a:pt x="93" y="3"/>
                    </a:lnTo>
                    <a:lnTo>
                      <a:pt x="87" y="2"/>
                    </a:lnTo>
                    <a:close/>
                  </a:path>
                </a:pathLst>
              </a:custGeom>
              <a:solidFill>
                <a:srgbClr val="000000"/>
              </a:solidFill>
              <a:ln w="9360">
                <a:noFill/>
              </a:ln>
            </p:spPr>
            <p:style>
              <a:lnRef idx="0"/>
              <a:fillRef idx="0"/>
              <a:effectRef idx="0"/>
              <a:fontRef idx="minor"/>
            </p:style>
          </p:sp>
          <p:sp>
            <p:nvSpPr>
              <p:cNvPr id="165" name="CustomShape 28"/>
              <p:cNvSpPr/>
              <p:nvPr/>
            </p:nvSpPr>
            <p:spPr>
              <a:xfrm>
                <a:off x="5177520" y="5388480"/>
                <a:ext cx="387000" cy="330840"/>
              </a:xfrm>
              <a:custGeom>
                <a:avLst/>
                <a:gdLst/>
                <a:ahLst/>
                <a:rect l="l" t="t" r="r" b="b"/>
                <a:pathLst>
                  <a:path w="396" h="400">
                    <a:moveTo>
                      <a:pt x="38" y="2"/>
                    </a:moveTo>
                    <a:lnTo>
                      <a:pt x="126" y="5"/>
                    </a:lnTo>
                    <a:lnTo>
                      <a:pt x="210" y="6"/>
                    </a:lnTo>
                    <a:lnTo>
                      <a:pt x="299" y="2"/>
                    </a:lnTo>
                    <a:lnTo>
                      <a:pt x="369" y="0"/>
                    </a:lnTo>
                    <a:lnTo>
                      <a:pt x="381" y="3"/>
                    </a:lnTo>
                    <a:lnTo>
                      <a:pt x="384" y="20"/>
                    </a:lnTo>
                    <a:lnTo>
                      <a:pt x="381" y="113"/>
                    </a:lnTo>
                    <a:lnTo>
                      <a:pt x="383" y="206"/>
                    </a:lnTo>
                    <a:lnTo>
                      <a:pt x="390" y="288"/>
                    </a:lnTo>
                    <a:lnTo>
                      <a:pt x="396" y="371"/>
                    </a:lnTo>
                    <a:lnTo>
                      <a:pt x="393" y="383"/>
                    </a:lnTo>
                    <a:lnTo>
                      <a:pt x="372" y="387"/>
                    </a:lnTo>
                    <a:lnTo>
                      <a:pt x="272" y="387"/>
                    </a:lnTo>
                    <a:lnTo>
                      <a:pt x="174" y="390"/>
                    </a:lnTo>
                    <a:lnTo>
                      <a:pt x="83" y="398"/>
                    </a:lnTo>
                    <a:lnTo>
                      <a:pt x="24" y="400"/>
                    </a:lnTo>
                    <a:lnTo>
                      <a:pt x="6" y="397"/>
                    </a:lnTo>
                    <a:lnTo>
                      <a:pt x="0" y="386"/>
                    </a:lnTo>
                    <a:lnTo>
                      <a:pt x="15" y="288"/>
                    </a:lnTo>
                    <a:lnTo>
                      <a:pt x="24" y="203"/>
                    </a:lnTo>
                    <a:lnTo>
                      <a:pt x="29" y="117"/>
                    </a:lnTo>
                    <a:lnTo>
                      <a:pt x="30" y="33"/>
                    </a:lnTo>
                    <a:lnTo>
                      <a:pt x="35" y="8"/>
                    </a:lnTo>
                    <a:lnTo>
                      <a:pt x="38" y="2"/>
                    </a:lnTo>
                    <a:close/>
                  </a:path>
                </a:pathLst>
              </a:custGeom>
              <a:solidFill>
                <a:srgbClr val="ffffff"/>
              </a:solidFill>
              <a:ln w="9360">
                <a:noFill/>
              </a:ln>
            </p:spPr>
            <p:style>
              <a:lnRef idx="0"/>
              <a:fillRef idx="0"/>
              <a:effectRef idx="0"/>
              <a:fontRef idx="minor"/>
            </p:style>
          </p:sp>
        </p:grpSp>
        <p:sp>
          <p:nvSpPr>
            <p:cNvPr id="166" name="CustomShape 29"/>
            <p:cNvSpPr/>
            <p:nvPr/>
          </p:nvSpPr>
          <p:spPr>
            <a:xfrm>
              <a:off x="5139000" y="5630040"/>
              <a:ext cx="128520" cy="119160"/>
            </a:xfrm>
            <a:custGeom>
              <a:avLst/>
              <a:gdLst/>
              <a:ahLst/>
              <a:rect l="l" t="t" r="r" b="b"/>
              <a:pathLst>
                <a:path w="132" h="144">
                  <a:moveTo>
                    <a:pt x="15" y="28"/>
                  </a:moveTo>
                  <a:lnTo>
                    <a:pt x="21" y="31"/>
                  </a:lnTo>
                  <a:lnTo>
                    <a:pt x="30" y="30"/>
                  </a:lnTo>
                  <a:lnTo>
                    <a:pt x="36" y="28"/>
                  </a:lnTo>
                  <a:lnTo>
                    <a:pt x="41" y="25"/>
                  </a:lnTo>
                  <a:lnTo>
                    <a:pt x="45" y="24"/>
                  </a:lnTo>
                  <a:lnTo>
                    <a:pt x="51" y="19"/>
                  </a:lnTo>
                  <a:lnTo>
                    <a:pt x="57" y="18"/>
                  </a:lnTo>
                  <a:lnTo>
                    <a:pt x="60" y="13"/>
                  </a:lnTo>
                  <a:lnTo>
                    <a:pt x="63" y="9"/>
                  </a:lnTo>
                  <a:lnTo>
                    <a:pt x="68" y="6"/>
                  </a:lnTo>
                  <a:lnTo>
                    <a:pt x="72" y="4"/>
                  </a:lnTo>
                  <a:lnTo>
                    <a:pt x="77" y="1"/>
                  </a:lnTo>
                  <a:lnTo>
                    <a:pt x="81" y="0"/>
                  </a:lnTo>
                  <a:lnTo>
                    <a:pt x="87" y="0"/>
                  </a:lnTo>
                  <a:lnTo>
                    <a:pt x="92" y="0"/>
                  </a:lnTo>
                  <a:lnTo>
                    <a:pt x="96" y="0"/>
                  </a:lnTo>
                  <a:lnTo>
                    <a:pt x="101" y="0"/>
                  </a:lnTo>
                  <a:lnTo>
                    <a:pt x="105" y="0"/>
                  </a:lnTo>
                  <a:lnTo>
                    <a:pt x="110" y="3"/>
                  </a:lnTo>
                  <a:lnTo>
                    <a:pt x="114" y="4"/>
                  </a:lnTo>
                  <a:lnTo>
                    <a:pt x="119" y="6"/>
                  </a:lnTo>
                  <a:lnTo>
                    <a:pt x="123" y="9"/>
                  </a:lnTo>
                  <a:lnTo>
                    <a:pt x="129" y="15"/>
                  </a:lnTo>
                  <a:lnTo>
                    <a:pt x="129" y="19"/>
                  </a:lnTo>
                  <a:lnTo>
                    <a:pt x="132" y="24"/>
                  </a:lnTo>
                  <a:lnTo>
                    <a:pt x="132" y="30"/>
                  </a:lnTo>
                  <a:lnTo>
                    <a:pt x="132" y="34"/>
                  </a:lnTo>
                  <a:lnTo>
                    <a:pt x="129" y="39"/>
                  </a:lnTo>
                  <a:lnTo>
                    <a:pt x="125" y="42"/>
                  </a:lnTo>
                  <a:lnTo>
                    <a:pt x="120" y="45"/>
                  </a:lnTo>
                  <a:lnTo>
                    <a:pt x="116" y="45"/>
                  </a:lnTo>
                  <a:lnTo>
                    <a:pt x="111" y="45"/>
                  </a:lnTo>
                  <a:lnTo>
                    <a:pt x="107" y="43"/>
                  </a:lnTo>
                  <a:lnTo>
                    <a:pt x="102" y="40"/>
                  </a:lnTo>
                  <a:lnTo>
                    <a:pt x="96" y="39"/>
                  </a:lnTo>
                  <a:lnTo>
                    <a:pt x="92" y="37"/>
                  </a:lnTo>
                  <a:lnTo>
                    <a:pt x="86" y="36"/>
                  </a:lnTo>
                  <a:lnTo>
                    <a:pt x="81" y="36"/>
                  </a:lnTo>
                  <a:lnTo>
                    <a:pt x="75" y="34"/>
                  </a:lnTo>
                  <a:lnTo>
                    <a:pt x="71" y="33"/>
                  </a:lnTo>
                  <a:lnTo>
                    <a:pt x="65" y="34"/>
                  </a:lnTo>
                  <a:lnTo>
                    <a:pt x="60" y="36"/>
                  </a:lnTo>
                  <a:lnTo>
                    <a:pt x="57" y="40"/>
                  </a:lnTo>
                  <a:lnTo>
                    <a:pt x="56" y="45"/>
                  </a:lnTo>
                  <a:lnTo>
                    <a:pt x="60" y="49"/>
                  </a:lnTo>
                  <a:lnTo>
                    <a:pt x="65" y="52"/>
                  </a:lnTo>
                  <a:lnTo>
                    <a:pt x="69" y="54"/>
                  </a:lnTo>
                  <a:lnTo>
                    <a:pt x="74" y="57"/>
                  </a:lnTo>
                  <a:lnTo>
                    <a:pt x="78" y="58"/>
                  </a:lnTo>
                  <a:lnTo>
                    <a:pt x="86" y="58"/>
                  </a:lnTo>
                  <a:lnTo>
                    <a:pt x="90" y="58"/>
                  </a:lnTo>
                  <a:lnTo>
                    <a:pt x="96" y="58"/>
                  </a:lnTo>
                  <a:lnTo>
                    <a:pt x="101" y="58"/>
                  </a:lnTo>
                  <a:lnTo>
                    <a:pt x="105" y="60"/>
                  </a:lnTo>
                  <a:lnTo>
                    <a:pt x="110" y="63"/>
                  </a:lnTo>
                  <a:lnTo>
                    <a:pt x="114" y="66"/>
                  </a:lnTo>
                  <a:lnTo>
                    <a:pt x="119" y="69"/>
                  </a:lnTo>
                  <a:lnTo>
                    <a:pt x="120" y="73"/>
                  </a:lnTo>
                  <a:lnTo>
                    <a:pt x="123" y="78"/>
                  </a:lnTo>
                  <a:lnTo>
                    <a:pt x="123" y="82"/>
                  </a:lnTo>
                  <a:lnTo>
                    <a:pt x="120" y="88"/>
                  </a:lnTo>
                  <a:lnTo>
                    <a:pt x="119" y="93"/>
                  </a:lnTo>
                  <a:lnTo>
                    <a:pt x="114" y="96"/>
                  </a:lnTo>
                  <a:lnTo>
                    <a:pt x="108" y="97"/>
                  </a:lnTo>
                  <a:lnTo>
                    <a:pt x="104" y="97"/>
                  </a:lnTo>
                  <a:lnTo>
                    <a:pt x="99" y="97"/>
                  </a:lnTo>
                  <a:lnTo>
                    <a:pt x="93" y="97"/>
                  </a:lnTo>
                  <a:lnTo>
                    <a:pt x="89" y="96"/>
                  </a:lnTo>
                  <a:lnTo>
                    <a:pt x="83" y="93"/>
                  </a:lnTo>
                  <a:lnTo>
                    <a:pt x="78" y="93"/>
                  </a:lnTo>
                  <a:lnTo>
                    <a:pt x="72" y="90"/>
                  </a:lnTo>
                  <a:lnTo>
                    <a:pt x="68" y="90"/>
                  </a:lnTo>
                  <a:lnTo>
                    <a:pt x="63" y="88"/>
                  </a:lnTo>
                  <a:lnTo>
                    <a:pt x="56" y="87"/>
                  </a:lnTo>
                  <a:lnTo>
                    <a:pt x="51" y="85"/>
                  </a:lnTo>
                  <a:lnTo>
                    <a:pt x="45" y="85"/>
                  </a:lnTo>
                  <a:lnTo>
                    <a:pt x="41" y="85"/>
                  </a:lnTo>
                  <a:lnTo>
                    <a:pt x="42" y="90"/>
                  </a:lnTo>
                  <a:lnTo>
                    <a:pt x="47" y="94"/>
                  </a:lnTo>
                  <a:lnTo>
                    <a:pt x="51" y="96"/>
                  </a:lnTo>
                  <a:lnTo>
                    <a:pt x="56" y="99"/>
                  </a:lnTo>
                  <a:lnTo>
                    <a:pt x="60" y="100"/>
                  </a:lnTo>
                  <a:lnTo>
                    <a:pt x="65" y="102"/>
                  </a:lnTo>
                  <a:lnTo>
                    <a:pt x="69" y="104"/>
                  </a:lnTo>
                  <a:lnTo>
                    <a:pt x="74" y="107"/>
                  </a:lnTo>
                  <a:lnTo>
                    <a:pt x="78" y="110"/>
                  </a:lnTo>
                  <a:lnTo>
                    <a:pt x="81" y="114"/>
                  </a:lnTo>
                  <a:lnTo>
                    <a:pt x="86" y="116"/>
                  </a:lnTo>
                  <a:lnTo>
                    <a:pt x="92" y="126"/>
                  </a:lnTo>
                  <a:lnTo>
                    <a:pt x="93" y="134"/>
                  </a:lnTo>
                  <a:lnTo>
                    <a:pt x="90" y="138"/>
                  </a:lnTo>
                  <a:lnTo>
                    <a:pt x="89" y="143"/>
                  </a:lnTo>
                  <a:lnTo>
                    <a:pt x="84" y="143"/>
                  </a:lnTo>
                  <a:lnTo>
                    <a:pt x="80" y="143"/>
                  </a:lnTo>
                  <a:lnTo>
                    <a:pt x="75" y="144"/>
                  </a:lnTo>
                  <a:lnTo>
                    <a:pt x="71" y="144"/>
                  </a:lnTo>
                  <a:lnTo>
                    <a:pt x="66" y="144"/>
                  </a:lnTo>
                  <a:lnTo>
                    <a:pt x="60" y="143"/>
                  </a:lnTo>
                  <a:lnTo>
                    <a:pt x="54" y="143"/>
                  </a:lnTo>
                  <a:lnTo>
                    <a:pt x="50" y="141"/>
                  </a:lnTo>
                  <a:lnTo>
                    <a:pt x="45" y="140"/>
                  </a:lnTo>
                  <a:lnTo>
                    <a:pt x="39" y="137"/>
                  </a:lnTo>
                  <a:lnTo>
                    <a:pt x="35" y="134"/>
                  </a:lnTo>
                  <a:lnTo>
                    <a:pt x="30" y="131"/>
                  </a:lnTo>
                  <a:lnTo>
                    <a:pt x="26" y="128"/>
                  </a:lnTo>
                  <a:lnTo>
                    <a:pt x="24" y="123"/>
                  </a:lnTo>
                  <a:lnTo>
                    <a:pt x="21" y="119"/>
                  </a:lnTo>
                  <a:lnTo>
                    <a:pt x="17" y="114"/>
                  </a:lnTo>
                  <a:lnTo>
                    <a:pt x="14" y="110"/>
                  </a:lnTo>
                  <a:lnTo>
                    <a:pt x="12" y="105"/>
                  </a:lnTo>
                  <a:lnTo>
                    <a:pt x="9" y="100"/>
                  </a:lnTo>
                  <a:lnTo>
                    <a:pt x="9" y="96"/>
                  </a:lnTo>
                  <a:lnTo>
                    <a:pt x="6" y="91"/>
                  </a:lnTo>
                  <a:lnTo>
                    <a:pt x="6" y="87"/>
                  </a:lnTo>
                  <a:lnTo>
                    <a:pt x="5" y="82"/>
                  </a:lnTo>
                  <a:lnTo>
                    <a:pt x="5" y="78"/>
                  </a:lnTo>
                  <a:lnTo>
                    <a:pt x="5" y="73"/>
                  </a:lnTo>
                  <a:lnTo>
                    <a:pt x="3" y="69"/>
                  </a:lnTo>
                  <a:lnTo>
                    <a:pt x="0" y="64"/>
                  </a:lnTo>
                  <a:lnTo>
                    <a:pt x="0" y="60"/>
                  </a:lnTo>
                  <a:lnTo>
                    <a:pt x="0" y="55"/>
                  </a:lnTo>
                  <a:lnTo>
                    <a:pt x="2" y="51"/>
                  </a:lnTo>
                  <a:lnTo>
                    <a:pt x="3" y="46"/>
                  </a:lnTo>
                  <a:lnTo>
                    <a:pt x="6" y="42"/>
                  </a:lnTo>
                  <a:lnTo>
                    <a:pt x="9" y="37"/>
                  </a:lnTo>
                  <a:lnTo>
                    <a:pt x="15" y="28"/>
                  </a:lnTo>
                  <a:close/>
                </a:path>
              </a:pathLst>
            </a:custGeom>
            <a:solidFill>
              <a:srgbClr val="000000"/>
            </a:solidFill>
            <a:ln w="9360">
              <a:noFill/>
            </a:ln>
          </p:spPr>
          <p:style>
            <a:lnRef idx="0"/>
            <a:fillRef idx="0"/>
            <a:effectRef idx="0"/>
            <a:fontRef idx="minor"/>
          </p:style>
        </p:sp>
        <p:sp>
          <p:nvSpPr>
            <p:cNvPr id="167" name="CustomShape 30"/>
            <p:cNvSpPr/>
            <p:nvPr/>
          </p:nvSpPr>
          <p:spPr>
            <a:xfrm>
              <a:off x="5502240" y="5578200"/>
              <a:ext cx="120240" cy="139320"/>
            </a:xfrm>
            <a:custGeom>
              <a:avLst/>
              <a:gdLst/>
              <a:ahLst/>
              <a:rect l="l" t="t" r="r" b="b"/>
              <a:pathLst>
                <a:path w="123" h="169">
                  <a:moveTo>
                    <a:pt x="123" y="56"/>
                  </a:moveTo>
                  <a:lnTo>
                    <a:pt x="94" y="39"/>
                  </a:lnTo>
                  <a:lnTo>
                    <a:pt x="91" y="35"/>
                  </a:lnTo>
                  <a:lnTo>
                    <a:pt x="87" y="32"/>
                  </a:lnTo>
                  <a:lnTo>
                    <a:pt x="84" y="27"/>
                  </a:lnTo>
                  <a:lnTo>
                    <a:pt x="81" y="23"/>
                  </a:lnTo>
                  <a:lnTo>
                    <a:pt x="79" y="18"/>
                  </a:lnTo>
                  <a:lnTo>
                    <a:pt x="73" y="14"/>
                  </a:lnTo>
                  <a:lnTo>
                    <a:pt x="70" y="9"/>
                  </a:lnTo>
                  <a:lnTo>
                    <a:pt x="66" y="8"/>
                  </a:lnTo>
                  <a:lnTo>
                    <a:pt x="61" y="5"/>
                  </a:lnTo>
                  <a:lnTo>
                    <a:pt x="57" y="2"/>
                  </a:lnTo>
                  <a:lnTo>
                    <a:pt x="52" y="0"/>
                  </a:lnTo>
                  <a:lnTo>
                    <a:pt x="46" y="0"/>
                  </a:lnTo>
                  <a:lnTo>
                    <a:pt x="42" y="2"/>
                  </a:lnTo>
                  <a:lnTo>
                    <a:pt x="37" y="5"/>
                  </a:lnTo>
                  <a:lnTo>
                    <a:pt x="33" y="8"/>
                  </a:lnTo>
                  <a:lnTo>
                    <a:pt x="31" y="12"/>
                  </a:lnTo>
                  <a:lnTo>
                    <a:pt x="28" y="17"/>
                  </a:lnTo>
                  <a:lnTo>
                    <a:pt x="28" y="21"/>
                  </a:lnTo>
                  <a:lnTo>
                    <a:pt x="30" y="26"/>
                  </a:lnTo>
                  <a:lnTo>
                    <a:pt x="31" y="30"/>
                  </a:lnTo>
                  <a:lnTo>
                    <a:pt x="34" y="35"/>
                  </a:lnTo>
                  <a:lnTo>
                    <a:pt x="40" y="36"/>
                  </a:lnTo>
                  <a:lnTo>
                    <a:pt x="45" y="39"/>
                  </a:lnTo>
                  <a:lnTo>
                    <a:pt x="49" y="42"/>
                  </a:lnTo>
                  <a:lnTo>
                    <a:pt x="54" y="47"/>
                  </a:lnTo>
                  <a:lnTo>
                    <a:pt x="58" y="51"/>
                  </a:lnTo>
                  <a:lnTo>
                    <a:pt x="61" y="56"/>
                  </a:lnTo>
                  <a:lnTo>
                    <a:pt x="61" y="60"/>
                  </a:lnTo>
                  <a:lnTo>
                    <a:pt x="57" y="62"/>
                  </a:lnTo>
                  <a:lnTo>
                    <a:pt x="52" y="63"/>
                  </a:lnTo>
                  <a:lnTo>
                    <a:pt x="46" y="62"/>
                  </a:lnTo>
                  <a:lnTo>
                    <a:pt x="42" y="60"/>
                  </a:lnTo>
                  <a:lnTo>
                    <a:pt x="37" y="59"/>
                  </a:lnTo>
                  <a:lnTo>
                    <a:pt x="33" y="59"/>
                  </a:lnTo>
                  <a:lnTo>
                    <a:pt x="28" y="59"/>
                  </a:lnTo>
                  <a:lnTo>
                    <a:pt x="24" y="59"/>
                  </a:lnTo>
                  <a:lnTo>
                    <a:pt x="19" y="59"/>
                  </a:lnTo>
                  <a:lnTo>
                    <a:pt x="13" y="60"/>
                  </a:lnTo>
                  <a:lnTo>
                    <a:pt x="7" y="62"/>
                  </a:lnTo>
                  <a:lnTo>
                    <a:pt x="3" y="65"/>
                  </a:lnTo>
                  <a:lnTo>
                    <a:pt x="1" y="69"/>
                  </a:lnTo>
                  <a:lnTo>
                    <a:pt x="0" y="74"/>
                  </a:lnTo>
                  <a:lnTo>
                    <a:pt x="0" y="80"/>
                  </a:lnTo>
                  <a:lnTo>
                    <a:pt x="1" y="84"/>
                  </a:lnTo>
                  <a:lnTo>
                    <a:pt x="4" y="89"/>
                  </a:lnTo>
                  <a:lnTo>
                    <a:pt x="9" y="90"/>
                  </a:lnTo>
                  <a:lnTo>
                    <a:pt x="13" y="92"/>
                  </a:lnTo>
                  <a:lnTo>
                    <a:pt x="18" y="93"/>
                  </a:lnTo>
                  <a:lnTo>
                    <a:pt x="22" y="96"/>
                  </a:lnTo>
                  <a:lnTo>
                    <a:pt x="27" y="96"/>
                  </a:lnTo>
                  <a:lnTo>
                    <a:pt x="31" y="99"/>
                  </a:lnTo>
                  <a:lnTo>
                    <a:pt x="36" y="99"/>
                  </a:lnTo>
                  <a:lnTo>
                    <a:pt x="40" y="99"/>
                  </a:lnTo>
                  <a:lnTo>
                    <a:pt x="45" y="101"/>
                  </a:lnTo>
                  <a:lnTo>
                    <a:pt x="49" y="102"/>
                  </a:lnTo>
                  <a:lnTo>
                    <a:pt x="54" y="104"/>
                  </a:lnTo>
                  <a:lnTo>
                    <a:pt x="58" y="105"/>
                  </a:lnTo>
                  <a:lnTo>
                    <a:pt x="60" y="110"/>
                  </a:lnTo>
                  <a:lnTo>
                    <a:pt x="60" y="114"/>
                  </a:lnTo>
                  <a:lnTo>
                    <a:pt x="55" y="117"/>
                  </a:lnTo>
                  <a:lnTo>
                    <a:pt x="49" y="119"/>
                  </a:lnTo>
                  <a:lnTo>
                    <a:pt x="43" y="122"/>
                  </a:lnTo>
                  <a:lnTo>
                    <a:pt x="39" y="122"/>
                  </a:lnTo>
                  <a:lnTo>
                    <a:pt x="34" y="123"/>
                  </a:lnTo>
                  <a:lnTo>
                    <a:pt x="28" y="123"/>
                  </a:lnTo>
                  <a:lnTo>
                    <a:pt x="22" y="125"/>
                  </a:lnTo>
                  <a:lnTo>
                    <a:pt x="18" y="129"/>
                  </a:lnTo>
                  <a:lnTo>
                    <a:pt x="13" y="131"/>
                  </a:lnTo>
                  <a:lnTo>
                    <a:pt x="10" y="135"/>
                  </a:lnTo>
                  <a:lnTo>
                    <a:pt x="6" y="140"/>
                  </a:lnTo>
                  <a:lnTo>
                    <a:pt x="4" y="144"/>
                  </a:lnTo>
                  <a:lnTo>
                    <a:pt x="4" y="149"/>
                  </a:lnTo>
                  <a:lnTo>
                    <a:pt x="6" y="153"/>
                  </a:lnTo>
                  <a:lnTo>
                    <a:pt x="9" y="158"/>
                  </a:lnTo>
                  <a:lnTo>
                    <a:pt x="13" y="161"/>
                  </a:lnTo>
                  <a:lnTo>
                    <a:pt x="19" y="164"/>
                  </a:lnTo>
                  <a:lnTo>
                    <a:pt x="24" y="167"/>
                  </a:lnTo>
                  <a:lnTo>
                    <a:pt x="28" y="169"/>
                  </a:lnTo>
                  <a:lnTo>
                    <a:pt x="33" y="169"/>
                  </a:lnTo>
                  <a:lnTo>
                    <a:pt x="37" y="169"/>
                  </a:lnTo>
                  <a:lnTo>
                    <a:pt x="43" y="169"/>
                  </a:lnTo>
                  <a:lnTo>
                    <a:pt x="46" y="165"/>
                  </a:lnTo>
                  <a:lnTo>
                    <a:pt x="51" y="165"/>
                  </a:lnTo>
                  <a:lnTo>
                    <a:pt x="55" y="164"/>
                  </a:lnTo>
                  <a:lnTo>
                    <a:pt x="61" y="161"/>
                  </a:lnTo>
                  <a:lnTo>
                    <a:pt x="67" y="158"/>
                  </a:lnTo>
                  <a:lnTo>
                    <a:pt x="72" y="156"/>
                  </a:lnTo>
                  <a:lnTo>
                    <a:pt x="76" y="153"/>
                  </a:lnTo>
                  <a:lnTo>
                    <a:pt x="81" y="150"/>
                  </a:lnTo>
                  <a:lnTo>
                    <a:pt x="84" y="146"/>
                  </a:lnTo>
                  <a:lnTo>
                    <a:pt x="88" y="143"/>
                  </a:lnTo>
                  <a:lnTo>
                    <a:pt x="91" y="138"/>
                  </a:lnTo>
                  <a:lnTo>
                    <a:pt x="97" y="135"/>
                  </a:lnTo>
                  <a:lnTo>
                    <a:pt x="100" y="131"/>
                  </a:lnTo>
                  <a:lnTo>
                    <a:pt x="105" y="129"/>
                  </a:lnTo>
                  <a:lnTo>
                    <a:pt x="108" y="125"/>
                  </a:lnTo>
                  <a:lnTo>
                    <a:pt x="109" y="120"/>
                  </a:lnTo>
                  <a:lnTo>
                    <a:pt x="120" y="96"/>
                  </a:lnTo>
                  <a:lnTo>
                    <a:pt x="120" y="69"/>
                  </a:lnTo>
                  <a:lnTo>
                    <a:pt x="123" y="56"/>
                  </a:lnTo>
                  <a:close/>
                </a:path>
              </a:pathLst>
            </a:custGeom>
            <a:solidFill>
              <a:srgbClr val="000000"/>
            </a:solidFill>
            <a:ln w="9360">
              <a:noFill/>
            </a:ln>
          </p:spPr>
          <p:style>
            <a:lnRef idx="0"/>
            <a:fillRef idx="0"/>
            <a:effectRef idx="0"/>
            <a:fontRef idx="minor"/>
          </p:style>
        </p:sp>
        <p:sp>
          <p:nvSpPr>
            <p:cNvPr id="168" name="CustomShape 31"/>
            <p:cNvSpPr/>
            <p:nvPr/>
          </p:nvSpPr>
          <p:spPr>
            <a:xfrm>
              <a:off x="6494400" y="5278680"/>
              <a:ext cx="193680" cy="265680"/>
            </a:xfrm>
            <a:custGeom>
              <a:avLst/>
              <a:gdLst/>
              <a:ahLst/>
              <a:rect l="l" t="t" r="r" b="b"/>
              <a:pathLst>
                <a:path w="197" h="322">
                  <a:moveTo>
                    <a:pt x="11" y="60"/>
                  </a:moveTo>
                  <a:lnTo>
                    <a:pt x="24" y="22"/>
                  </a:lnTo>
                  <a:lnTo>
                    <a:pt x="45" y="4"/>
                  </a:lnTo>
                  <a:lnTo>
                    <a:pt x="66" y="0"/>
                  </a:lnTo>
                  <a:lnTo>
                    <a:pt x="83" y="4"/>
                  </a:lnTo>
                  <a:lnTo>
                    <a:pt x="92" y="22"/>
                  </a:lnTo>
                  <a:lnTo>
                    <a:pt x="89" y="52"/>
                  </a:lnTo>
                  <a:lnTo>
                    <a:pt x="78" y="79"/>
                  </a:lnTo>
                  <a:lnTo>
                    <a:pt x="65" y="106"/>
                  </a:lnTo>
                  <a:lnTo>
                    <a:pt x="50" y="133"/>
                  </a:lnTo>
                  <a:lnTo>
                    <a:pt x="45" y="162"/>
                  </a:lnTo>
                  <a:lnTo>
                    <a:pt x="44" y="187"/>
                  </a:lnTo>
                  <a:lnTo>
                    <a:pt x="50" y="213"/>
                  </a:lnTo>
                  <a:lnTo>
                    <a:pt x="62" y="226"/>
                  </a:lnTo>
                  <a:lnTo>
                    <a:pt x="80" y="231"/>
                  </a:lnTo>
                  <a:lnTo>
                    <a:pt x="84" y="234"/>
                  </a:lnTo>
                  <a:lnTo>
                    <a:pt x="89" y="232"/>
                  </a:lnTo>
                  <a:lnTo>
                    <a:pt x="93" y="228"/>
                  </a:lnTo>
                  <a:lnTo>
                    <a:pt x="98" y="225"/>
                  </a:lnTo>
                  <a:lnTo>
                    <a:pt x="99" y="220"/>
                  </a:lnTo>
                  <a:lnTo>
                    <a:pt x="99" y="214"/>
                  </a:lnTo>
                  <a:lnTo>
                    <a:pt x="99" y="210"/>
                  </a:lnTo>
                  <a:lnTo>
                    <a:pt x="101" y="205"/>
                  </a:lnTo>
                  <a:lnTo>
                    <a:pt x="101" y="201"/>
                  </a:lnTo>
                  <a:lnTo>
                    <a:pt x="101" y="196"/>
                  </a:lnTo>
                  <a:lnTo>
                    <a:pt x="99" y="190"/>
                  </a:lnTo>
                  <a:lnTo>
                    <a:pt x="99" y="184"/>
                  </a:lnTo>
                  <a:lnTo>
                    <a:pt x="101" y="180"/>
                  </a:lnTo>
                  <a:lnTo>
                    <a:pt x="102" y="175"/>
                  </a:lnTo>
                  <a:lnTo>
                    <a:pt x="107" y="171"/>
                  </a:lnTo>
                  <a:lnTo>
                    <a:pt x="110" y="166"/>
                  </a:lnTo>
                  <a:lnTo>
                    <a:pt x="113" y="162"/>
                  </a:lnTo>
                  <a:lnTo>
                    <a:pt x="117" y="159"/>
                  </a:lnTo>
                  <a:lnTo>
                    <a:pt x="120" y="154"/>
                  </a:lnTo>
                  <a:lnTo>
                    <a:pt x="125" y="150"/>
                  </a:lnTo>
                  <a:lnTo>
                    <a:pt x="129" y="147"/>
                  </a:lnTo>
                  <a:lnTo>
                    <a:pt x="134" y="145"/>
                  </a:lnTo>
                  <a:lnTo>
                    <a:pt x="140" y="144"/>
                  </a:lnTo>
                  <a:lnTo>
                    <a:pt x="144" y="144"/>
                  </a:lnTo>
                  <a:lnTo>
                    <a:pt x="149" y="147"/>
                  </a:lnTo>
                  <a:lnTo>
                    <a:pt x="150" y="151"/>
                  </a:lnTo>
                  <a:lnTo>
                    <a:pt x="152" y="156"/>
                  </a:lnTo>
                  <a:lnTo>
                    <a:pt x="150" y="160"/>
                  </a:lnTo>
                  <a:lnTo>
                    <a:pt x="149" y="166"/>
                  </a:lnTo>
                  <a:lnTo>
                    <a:pt x="147" y="171"/>
                  </a:lnTo>
                  <a:lnTo>
                    <a:pt x="146" y="175"/>
                  </a:lnTo>
                  <a:lnTo>
                    <a:pt x="144" y="180"/>
                  </a:lnTo>
                  <a:lnTo>
                    <a:pt x="140" y="183"/>
                  </a:lnTo>
                  <a:lnTo>
                    <a:pt x="135" y="187"/>
                  </a:lnTo>
                  <a:lnTo>
                    <a:pt x="132" y="192"/>
                  </a:lnTo>
                  <a:lnTo>
                    <a:pt x="131" y="196"/>
                  </a:lnTo>
                  <a:lnTo>
                    <a:pt x="128" y="201"/>
                  </a:lnTo>
                  <a:lnTo>
                    <a:pt x="128" y="205"/>
                  </a:lnTo>
                  <a:lnTo>
                    <a:pt x="128" y="210"/>
                  </a:lnTo>
                  <a:lnTo>
                    <a:pt x="132" y="213"/>
                  </a:lnTo>
                  <a:lnTo>
                    <a:pt x="137" y="211"/>
                  </a:lnTo>
                  <a:lnTo>
                    <a:pt x="143" y="208"/>
                  </a:lnTo>
                  <a:lnTo>
                    <a:pt x="149" y="204"/>
                  </a:lnTo>
                  <a:lnTo>
                    <a:pt x="152" y="199"/>
                  </a:lnTo>
                  <a:lnTo>
                    <a:pt x="156" y="196"/>
                  </a:lnTo>
                  <a:lnTo>
                    <a:pt x="161" y="193"/>
                  </a:lnTo>
                  <a:lnTo>
                    <a:pt x="167" y="190"/>
                  </a:lnTo>
                  <a:lnTo>
                    <a:pt x="173" y="190"/>
                  </a:lnTo>
                  <a:lnTo>
                    <a:pt x="177" y="190"/>
                  </a:lnTo>
                  <a:lnTo>
                    <a:pt x="183" y="192"/>
                  </a:lnTo>
                  <a:lnTo>
                    <a:pt x="188" y="192"/>
                  </a:lnTo>
                  <a:lnTo>
                    <a:pt x="191" y="196"/>
                  </a:lnTo>
                  <a:lnTo>
                    <a:pt x="194" y="201"/>
                  </a:lnTo>
                  <a:lnTo>
                    <a:pt x="197" y="207"/>
                  </a:lnTo>
                  <a:lnTo>
                    <a:pt x="197" y="211"/>
                  </a:lnTo>
                  <a:lnTo>
                    <a:pt x="197" y="216"/>
                  </a:lnTo>
                  <a:lnTo>
                    <a:pt x="197" y="222"/>
                  </a:lnTo>
                  <a:lnTo>
                    <a:pt x="197" y="226"/>
                  </a:lnTo>
                  <a:lnTo>
                    <a:pt x="192" y="231"/>
                  </a:lnTo>
                  <a:lnTo>
                    <a:pt x="191" y="235"/>
                  </a:lnTo>
                  <a:lnTo>
                    <a:pt x="185" y="240"/>
                  </a:lnTo>
                  <a:lnTo>
                    <a:pt x="182" y="244"/>
                  </a:lnTo>
                  <a:lnTo>
                    <a:pt x="176" y="247"/>
                  </a:lnTo>
                  <a:lnTo>
                    <a:pt x="170" y="249"/>
                  </a:lnTo>
                  <a:lnTo>
                    <a:pt x="164" y="250"/>
                  </a:lnTo>
                  <a:lnTo>
                    <a:pt x="158" y="252"/>
                  </a:lnTo>
                  <a:lnTo>
                    <a:pt x="153" y="252"/>
                  </a:lnTo>
                  <a:lnTo>
                    <a:pt x="146" y="252"/>
                  </a:lnTo>
                  <a:lnTo>
                    <a:pt x="141" y="252"/>
                  </a:lnTo>
                  <a:lnTo>
                    <a:pt x="137" y="252"/>
                  </a:lnTo>
                  <a:lnTo>
                    <a:pt x="132" y="253"/>
                  </a:lnTo>
                  <a:lnTo>
                    <a:pt x="129" y="258"/>
                  </a:lnTo>
                  <a:lnTo>
                    <a:pt x="129" y="262"/>
                  </a:lnTo>
                  <a:lnTo>
                    <a:pt x="129" y="267"/>
                  </a:lnTo>
                  <a:lnTo>
                    <a:pt x="131" y="273"/>
                  </a:lnTo>
                  <a:lnTo>
                    <a:pt x="137" y="276"/>
                  </a:lnTo>
                  <a:lnTo>
                    <a:pt x="141" y="280"/>
                  </a:lnTo>
                  <a:lnTo>
                    <a:pt x="146" y="282"/>
                  </a:lnTo>
                  <a:lnTo>
                    <a:pt x="152" y="285"/>
                  </a:lnTo>
                  <a:lnTo>
                    <a:pt x="156" y="288"/>
                  </a:lnTo>
                  <a:lnTo>
                    <a:pt x="159" y="292"/>
                  </a:lnTo>
                  <a:lnTo>
                    <a:pt x="162" y="298"/>
                  </a:lnTo>
                  <a:lnTo>
                    <a:pt x="164" y="303"/>
                  </a:lnTo>
                  <a:lnTo>
                    <a:pt x="164" y="307"/>
                  </a:lnTo>
                  <a:lnTo>
                    <a:pt x="164" y="312"/>
                  </a:lnTo>
                  <a:lnTo>
                    <a:pt x="162" y="316"/>
                  </a:lnTo>
                  <a:lnTo>
                    <a:pt x="158" y="319"/>
                  </a:lnTo>
                  <a:lnTo>
                    <a:pt x="152" y="322"/>
                  </a:lnTo>
                  <a:lnTo>
                    <a:pt x="147" y="322"/>
                  </a:lnTo>
                  <a:lnTo>
                    <a:pt x="143" y="322"/>
                  </a:lnTo>
                  <a:lnTo>
                    <a:pt x="138" y="322"/>
                  </a:lnTo>
                  <a:lnTo>
                    <a:pt x="134" y="322"/>
                  </a:lnTo>
                  <a:lnTo>
                    <a:pt x="126" y="321"/>
                  </a:lnTo>
                  <a:lnTo>
                    <a:pt x="122" y="321"/>
                  </a:lnTo>
                  <a:lnTo>
                    <a:pt x="117" y="318"/>
                  </a:lnTo>
                  <a:lnTo>
                    <a:pt x="111" y="313"/>
                  </a:lnTo>
                  <a:lnTo>
                    <a:pt x="110" y="309"/>
                  </a:lnTo>
                  <a:lnTo>
                    <a:pt x="107" y="304"/>
                  </a:lnTo>
                  <a:lnTo>
                    <a:pt x="101" y="300"/>
                  </a:lnTo>
                  <a:lnTo>
                    <a:pt x="101" y="295"/>
                  </a:lnTo>
                  <a:lnTo>
                    <a:pt x="98" y="291"/>
                  </a:lnTo>
                  <a:lnTo>
                    <a:pt x="95" y="286"/>
                  </a:lnTo>
                  <a:lnTo>
                    <a:pt x="93" y="282"/>
                  </a:lnTo>
                  <a:lnTo>
                    <a:pt x="89" y="279"/>
                  </a:lnTo>
                  <a:lnTo>
                    <a:pt x="86" y="274"/>
                  </a:lnTo>
                  <a:lnTo>
                    <a:pt x="65" y="267"/>
                  </a:lnTo>
                  <a:lnTo>
                    <a:pt x="36" y="246"/>
                  </a:lnTo>
                  <a:lnTo>
                    <a:pt x="17" y="222"/>
                  </a:lnTo>
                  <a:lnTo>
                    <a:pt x="5" y="192"/>
                  </a:lnTo>
                  <a:lnTo>
                    <a:pt x="0" y="157"/>
                  </a:lnTo>
                  <a:lnTo>
                    <a:pt x="0" y="115"/>
                  </a:lnTo>
                  <a:lnTo>
                    <a:pt x="6" y="81"/>
                  </a:lnTo>
                  <a:lnTo>
                    <a:pt x="11" y="60"/>
                  </a:lnTo>
                  <a:close/>
                </a:path>
              </a:pathLst>
            </a:custGeom>
            <a:solidFill>
              <a:srgbClr val="000000"/>
            </a:solidFill>
            <a:ln w="9360">
              <a:noFill/>
            </a:ln>
          </p:spPr>
          <p:style>
            <a:lnRef idx="0"/>
            <a:fillRef idx="0"/>
            <a:effectRef idx="0"/>
            <a:fontRef idx="minor"/>
          </p:style>
        </p:sp>
      </p:grpSp>
      <p:sp>
        <p:nvSpPr>
          <p:cNvPr id="169" name="TextShape 3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43" dur="indefinite" restart="never" nodeType="tmRoot">
          <p:childTnLst>
            <p:seq>
              <p:cTn id="44" dur="indefinite" nodeType="mainSeq">
                <p:childTnLst>
                  <p:par>
                    <p:cTn id="45" fill="hold">
                      <p:stCondLst>
                        <p:cond delay="0"/>
                      </p:stCondLst>
                      <p:childTnLst>
                        <p:par>
                          <p:cTn id="46" fill="hold">
                            <p:stCondLst>
                              <p:cond delay="0"/>
                            </p:stCondLst>
                            <p:childTnLst>
                              <p:par>
                                <p:cTn id="47" nodeType="afterEffect" fill="hold" presetClass="entr" presetID="9">
                                  <p:stCondLst>
                                    <p:cond delay="500"/>
                                  </p:stCondLst>
                                  <p:childTnLst>
                                    <p:set>
                                      <p:cBhvr>
                                        <p:cTn id="48" dur="1" fill="hold">
                                          <p:stCondLst>
                                            <p:cond delay="0"/>
                                          </p:stCondLst>
                                        </p:cTn>
                                        <p:tgtEl>
                                          <p:spTgt spid="139"/>
                                        </p:tgtEl>
                                        <p:attrNameLst>
                                          <p:attrName>style.visibility</p:attrName>
                                        </p:attrNameLst>
                                      </p:cBhvr>
                                      <p:to>
                                        <p:strVal val="visible"/>
                                      </p:to>
                                    </p:set>
                                    <p:animEffect filter="dissolve" transition="in">
                                      <p:cBhvr additive="repl">
                                        <p:cTn id="49" dur="500"/>
                                        <p:tgtEl>
                                          <p:spTgt spid="1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TextShape 1"/>
          <p:cNvSpPr txBox="1"/>
          <p:nvPr/>
        </p:nvSpPr>
        <p:spPr>
          <a:xfrm>
            <a:off x="457200" y="1828800"/>
            <a:ext cx="8000640" cy="8377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p:txBody>
      </p:sp>
      <p:grpSp>
        <p:nvGrpSpPr>
          <p:cNvPr id="171" name="Group 2"/>
          <p:cNvGrpSpPr/>
          <p:nvPr/>
        </p:nvGrpSpPr>
        <p:grpSpPr>
          <a:xfrm>
            <a:off x="2971800" y="4876920"/>
            <a:ext cx="3687480" cy="1728360"/>
            <a:chOff x="2971800" y="4876920"/>
            <a:chExt cx="3687480" cy="1728360"/>
          </a:xfrm>
        </p:grpSpPr>
        <p:sp>
          <p:nvSpPr>
            <p:cNvPr id="172" name="CustomShape 3"/>
            <p:cNvSpPr/>
            <p:nvPr/>
          </p:nvSpPr>
          <p:spPr>
            <a:xfrm flipH="1" rot="5400000">
              <a:off x="5288040" y="5096160"/>
              <a:ext cx="345240" cy="1290240"/>
            </a:xfrm>
            <a:prstGeom prst="bentConnector3">
              <a:avLst>
                <a:gd name="adj1" fmla="val 33181"/>
              </a:avLst>
            </a:prstGeom>
            <a:noFill/>
            <a:ln w="28440">
              <a:solidFill>
                <a:srgbClr val="000000"/>
              </a:solidFill>
              <a:miter/>
            </a:ln>
          </p:spPr>
          <p:style>
            <a:lnRef idx="0"/>
            <a:fillRef idx="0"/>
            <a:effectRef idx="0"/>
            <a:fontRef idx="minor"/>
          </p:style>
        </p:sp>
        <p:sp>
          <p:nvSpPr>
            <p:cNvPr id="173" name="CustomShape 4"/>
            <p:cNvSpPr/>
            <p:nvPr/>
          </p:nvSpPr>
          <p:spPr>
            <a:xfrm rot="16200000">
              <a:off x="4642920" y="5739840"/>
              <a:ext cx="345240" cy="1080"/>
            </a:xfrm>
            <a:custGeom>
              <a:avLst/>
              <a:gdLst/>
              <a:ahLst/>
              <a:rect l="l" t="t" r="r" b="b"/>
              <a:pathLst>
                <a:path w="21600" h="21600">
                  <a:moveTo>
                    <a:pt x="0" y="0"/>
                  </a:moveTo>
                  <a:lnTo>
                    <a:pt x="21600" y="21600"/>
                  </a:lnTo>
                </a:path>
              </a:pathLst>
            </a:custGeom>
            <a:noFill/>
            <a:ln w="28440">
              <a:solidFill>
                <a:srgbClr val="000000"/>
              </a:solidFill>
              <a:round/>
            </a:ln>
          </p:spPr>
          <p:style>
            <a:lnRef idx="0"/>
            <a:fillRef idx="0"/>
            <a:effectRef idx="0"/>
            <a:fontRef idx="minor"/>
          </p:style>
        </p:sp>
        <p:sp>
          <p:nvSpPr>
            <p:cNvPr id="174" name="CustomShape 5"/>
            <p:cNvSpPr/>
            <p:nvPr/>
          </p:nvSpPr>
          <p:spPr>
            <a:xfrm rot="16200000">
              <a:off x="3998520" y="5096160"/>
              <a:ext cx="345240" cy="1290240"/>
            </a:xfrm>
            <a:prstGeom prst="bentConnector3">
              <a:avLst>
                <a:gd name="adj1" fmla="val 33181"/>
              </a:avLst>
            </a:prstGeom>
            <a:noFill/>
            <a:ln w="28440">
              <a:solidFill>
                <a:srgbClr val="000000"/>
              </a:solidFill>
              <a:miter/>
            </a:ln>
          </p:spPr>
          <p:style>
            <a:lnRef idx="0"/>
            <a:fillRef idx="0"/>
            <a:effectRef idx="0"/>
            <a:fontRef idx="minor"/>
          </p:style>
        </p:sp>
        <p:sp>
          <p:nvSpPr>
            <p:cNvPr id="175" name="CustomShape 6"/>
            <p:cNvSpPr/>
            <p:nvPr/>
          </p:nvSpPr>
          <p:spPr>
            <a:xfrm>
              <a:off x="4262400" y="4876920"/>
              <a:ext cx="1105920" cy="691200"/>
            </a:xfrm>
            <a:prstGeom prst="roundRect">
              <a:avLst>
                <a:gd name="adj" fmla="val 16667"/>
              </a:avLst>
            </a:prstGeom>
            <a:solidFill>
              <a:srgbClr val="bbe0e3"/>
            </a:solidFill>
            <a:ln w="9360">
              <a:solidFill>
                <a:srgbClr val="000000"/>
              </a:solidFill>
              <a:round/>
            </a:ln>
          </p:spPr>
          <p:style>
            <a:lnRef idx="0"/>
            <a:fillRef idx="0"/>
            <a:effectRef idx="0"/>
            <a:fontRef idx="minor"/>
          </p:style>
          <p:txBody>
            <a:bodyPr lIns="0" rIns="0" tIns="0" bIns="0" anchor="ctr">
              <a:noAutofit/>
            </a:bodyPr>
            <a:p>
              <a:pPr algn="ctr">
                <a:lnSpc>
                  <a:spcPct val="100000"/>
                </a:lnSpc>
              </a:pPr>
              <a:r>
                <a:rPr b="1" lang="en-US" sz="2500" spc="-1" strike="noStrike">
                  <a:solidFill>
                    <a:srgbClr val="000000"/>
                  </a:solidFill>
                  <a:latin typeface="Arial"/>
                  <a:ea typeface="Arial"/>
                </a:rPr>
                <a:t>YOU</a:t>
              </a:r>
              <a:endParaRPr b="0" lang="en-US" sz="2500" spc="-1" strike="noStrike">
                <a:latin typeface="Arial"/>
              </a:endParaRPr>
            </a:p>
          </p:txBody>
        </p:sp>
        <p:sp>
          <p:nvSpPr>
            <p:cNvPr id="176" name="CustomShape 7"/>
            <p:cNvSpPr/>
            <p:nvPr/>
          </p:nvSpPr>
          <p:spPr>
            <a:xfrm>
              <a:off x="2971800" y="5914080"/>
              <a:ext cx="1105920" cy="691200"/>
            </a:xfrm>
            <a:prstGeom prst="roundRect">
              <a:avLst>
                <a:gd name="adj" fmla="val 16667"/>
              </a:avLst>
            </a:prstGeom>
            <a:solidFill>
              <a:srgbClr val="bbe0e3"/>
            </a:solidFill>
            <a:ln w="9360">
              <a:solidFill>
                <a:srgbClr val="000000"/>
              </a:solidFill>
              <a:round/>
            </a:ln>
          </p:spPr>
          <p:style>
            <a:lnRef idx="0"/>
            <a:fillRef idx="0"/>
            <a:effectRef idx="0"/>
            <a:fontRef idx="minor"/>
          </p:style>
          <p:txBody>
            <a:bodyPr lIns="0" rIns="0" tIns="0" bIns="0" anchor="ctr">
              <a:noAutofit/>
            </a:bodyPr>
            <a:p>
              <a:pPr algn="ctr">
                <a:lnSpc>
                  <a:spcPct val="100000"/>
                </a:lnSpc>
              </a:pPr>
              <a:r>
                <a:rPr b="1" lang="en-US" sz="1800" spc="-1" strike="noStrike">
                  <a:solidFill>
                    <a:srgbClr val="000000"/>
                  </a:solidFill>
                  <a:latin typeface="Arial"/>
                  <a:ea typeface="Arial"/>
                </a:rPr>
                <a:t>Siblings </a:t>
              </a:r>
              <a:endParaRPr b="0" lang="en-US" sz="1800" spc="-1" strike="noStrike">
                <a:latin typeface="Arial"/>
              </a:endParaRPr>
            </a:p>
          </p:txBody>
        </p:sp>
        <p:sp>
          <p:nvSpPr>
            <p:cNvPr id="177" name="CustomShape 8"/>
            <p:cNvSpPr/>
            <p:nvPr/>
          </p:nvSpPr>
          <p:spPr>
            <a:xfrm>
              <a:off x="4262400" y="5914080"/>
              <a:ext cx="1105920" cy="691200"/>
            </a:xfrm>
            <a:prstGeom prst="roundRect">
              <a:avLst>
                <a:gd name="adj" fmla="val 16667"/>
              </a:avLst>
            </a:prstGeom>
            <a:solidFill>
              <a:srgbClr val="bbe0e3"/>
            </a:solidFill>
            <a:ln w="9360">
              <a:solidFill>
                <a:srgbClr val="000000"/>
              </a:solidFill>
              <a:round/>
            </a:ln>
          </p:spPr>
          <p:style>
            <a:lnRef idx="0"/>
            <a:fillRef idx="0"/>
            <a:effectRef idx="0"/>
            <a:fontRef idx="minor"/>
          </p:style>
          <p:txBody>
            <a:bodyPr lIns="0" rIns="0" tIns="0" bIns="0" anchor="ctr">
              <a:noAutofit/>
            </a:bodyPr>
            <a:p>
              <a:pPr algn="ctr">
                <a:lnSpc>
                  <a:spcPct val="100000"/>
                </a:lnSpc>
              </a:pPr>
              <a:r>
                <a:rPr b="1" lang="en-US" sz="1800" spc="-1" strike="noStrike">
                  <a:solidFill>
                    <a:srgbClr val="000000"/>
                  </a:solidFill>
                  <a:latin typeface="Arial"/>
                  <a:ea typeface="Arial"/>
                </a:rPr>
                <a:t>Spouse </a:t>
              </a:r>
              <a:endParaRPr b="0" lang="en-US" sz="1800" spc="-1" strike="noStrike">
                <a:latin typeface="Arial"/>
              </a:endParaRPr>
            </a:p>
          </p:txBody>
        </p:sp>
        <p:sp>
          <p:nvSpPr>
            <p:cNvPr id="178" name="CustomShape 9"/>
            <p:cNvSpPr/>
            <p:nvPr/>
          </p:nvSpPr>
          <p:spPr>
            <a:xfrm>
              <a:off x="5553360" y="5914080"/>
              <a:ext cx="1105920" cy="691200"/>
            </a:xfrm>
            <a:prstGeom prst="roundRect">
              <a:avLst>
                <a:gd name="adj" fmla="val 16667"/>
              </a:avLst>
            </a:prstGeom>
            <a:solidFill>
              <a:srgbClr val="bbe0e3"/>
            </a:solidFill>
            <a:ln w="9360">
              <a:solidFill>
                <a:srgbClr val="000000"/>
              </a:solidFill>
              <a:round/>
            </a:ln>
          </p:spPr>
          <p:style>
            <a:lnRef idx="0"/>
            <a:fillRef idx="0"/>
            <a:effectRef idx="0"/>
            <a:fontRef idx="minor"/>
          </p:style>
          <p:txBody>
            <a:bodyPr lIns="0" rIns="0" tIns="0" bIns="0" anchor="ctr">
              <a:noAutofit/>
            </a:bodyPr>
            <a:p>
              <a:pPr algn="ctr">
                <a:lnSpc>
                  <a:spcPct val="100000"/>
                </a:lnSpc>
              </a:pPr>
              <a:r>
                <a:rPr b="1" lang="en-US" sz="1800" spc="-1" strike="noStrike">
                  <a:solidFill>
                    <a:srgbClr val="000000"/>
                  </a:solidFill>
                  <a:latin typeface="Arial"/>
                  <a:ea typeface="Arial"/>
                </a:rPr>
                <a:t>Other </a:t>
              </a:r>
              <a:endParaRPr b="0" lang="en-US" sz="1800" spc="-1" strike="noStrike">
                <a:latin typeface="Arial"/>
              </a:endParaRPr>
            </a:p>
            <a:p>
              <a:pPr algn="ctr">
                <a:lnSpc>
                  <a:spcPct val="100000"/>
                </a:lnSpc>
              </a:pPr>
              <a:r>
                <a:rPr b="1" lang="en-US" sz="1800" spc="-1" strike="noStrike">
                  <a:solidFill>
                    <a:srgbClr val="000000"/>
                  </a:solidFill>
                  <a:latin typeface="Arial"/>
                  <a:ea typeface="Arial"/>
                </a:rPr>
                <a:t>Relatives</a:t>
              </a:r>
              <a:endParaRPr b="0" lang="en-US" sz="1800" spc="-1" strike="noStrike">
                <a:latin typeface="Arial"/>
              </a:endParaRPr>
            </a:p>
          </p:txBody>
        </p:sp>
        <p:grpSp>
          <p:nvGrpSpPr>
            <p:cNvPr id="179" name="Group 10"/>
            <p:cNvGrpSpPr/>
            <p:nvPr/>
          </p:nvGrpSpPr>
          <p:grpSpPr>
            <a:xfrm>
              <a:off x="2971800" y="5740920"/>
              <a:ext cx="3687480" cy="864360"/>
              <a:chOff x="2971800" y="5740920"/>
              <a:chExt cx="3687480" cy="864360"/>
            </a:xfrm>
          </p:grpSpPr>
          <p:sp>
            <p:nvSpPr>
              <p:cNvPr id="180" name="CustomShape 11"/>
              <p:cNvSpPr/>
              <p:nvPr/>
            </p:nvSpPr>
            <p:spPr>
              <a:xfrm>
                <a:off x="2971800" y="5741280"/>
                <a:ext cx="3687480" cy="864000"/>
              </a:xfrm>
              <a:prstGeom prst="rect">
                <a:avLst/>
              </a:prstGeom>
              <a:noFill/>
              <a:ln w="38160">
                <a:solidFill>
                  <a:srgbClr val="ff0000"/>
                </a:solidFill>
                <a:miter/>
              </a:ln>
            </p:spPr>
            <p:style>
              <a:lnRef idx="0"/>
              <a:fillRef idx="0"/>
              <a:effectRef idx="0"/>
              <a:fontRef idx="minor"/>
            </p:style>
          </p:sp>
          <p:sp>
            <p:nvSpPr>
              <p:cNvPr id="181" name="Line 12"/>
              <p:cNvSpPr/>
              <p:nvPr/>
            </p:nvSpPr>
            <p:spPr>
              <a:xfrm>
                <a:off x="2971800" y="5740920"/>
                <a:ext cx="3687480" cy="864360"/>
              </a:xfrm>
              <a:prstGeom prst="line">
                <a:avLst/>
              </a:prstGeom>
              <a:ln w="19080">
                <a:solidFill>
                  <a:srgbClr val="ff0000"/>
                </a:solidFill>
                <a:round/>
              </a:ln>
            </p:spPr>
            <p:style>
              <a:lnRef idx="0"/>
              <a:fillRef idx="0"/>
              <a:effectRef idx="0"/>
              <a:fontRef idx="minor"/>
            </p:style>
          </p:sp>
        </p:grpSp>
      </p:grpSp>
      <p:sp>
        <p:nvSpPr>
          <p:cNvPr id="182" name="CustomShape 13"/>
          <p:cNvSpPr/>
          <p:nvPr/>
        </p:nvSpPr>
        <p:spPr>
          <a:xfrm>
            <a:off x="1371600" y="2378160"/>
            <a:ext cx="6933960" cy="2345760"/>
          </a:xfrm>
          <a:prstGeom prst="rect">
            <a:avLst/>
          </a:prstGeom>
          <a:noFill/>
          <a:ln w="9360">
            <a:noFill/>
          </a:ln>
        </p:spPr>
        <p:style>
          <a:lnRef idx="0"/>
          <a:fillRef idx="0"/>
          <a:effectRef idx="0"/>
          <a:fontRef idx="minor"/>
        </p:style>
        <p:txBody>
          <a:bodyPr lIns="90000" rIns="90000" tIns="45000" bIns="45000">
            <a:spAutoFit/>
          </a:bodyPr>
          <a:p>
            <a:pPr>
              <a:lnSpc>
                <a:spcPct val="100000"/>
              </a:lnSpc>
            </a:pPr>
            <a:r>
              <a:rPr b="0" lang="en-US" sz="2400" spc="-1" strike="noStrike">
                <a:solidFill>
                  <a:srgbClr val="000000"/>
                </a:solidFill>
                <a:latin typeface="Arial [TMC ]"/>
                <a:ea typeface="Times New Roman"/>
              </a:rPr>
              <a:t>§</a:t>
            </a:r>
            <a:r>
              <a:rPr b="0" lang="en-US" sz="2400" spc="-1" strike="noStrike">
                <a:solidFill>
                  <a:srgbClr val="000000"/>
                </a:solidFill>
                <a:latin typeface="Arial [TMC ]"/>
                <a:ea typeface="Arial"/>
              </a:rPr>
              <a:t>97.511(d) -- No VE may administer an examination to his or her spouse, children, grandchildren, stepchildren, parents, grandparents, stepparents, brothers, sisters, stepbrothers, stepsisters, aunts, uncles, nieces, nephews, and in-laws</a:t>
            </a:r>
            <a:r>
              <a:rPr b="0" lang="en-US" sz="2800" spc="-1" strike="noStrike">
                <a:solidFill>
                  <a:srgbClr val="000000"/>
                </a:solidFill>
                <a:latin typeface="Arial [TMC ]"/>
                <a:ea typeface="Arial"/>
              </a:rPr>
              <a:t>.</a:t>
            </a:r>
            <a:endParaRPr b="0" lang="en-US" sz="2800" spc="-1" strike="noStrike">
              <a:latin typeface="Arial"/>
            </a:endParaRPr>
          </a:p>
        </p:txBody>
      </p:sp>
      <p:sp>
        <p:nvSpPr>
          <p:cNvPr id="183" name="TextShape 14"/>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50" dur="indefinite" restart="never" nodeType="tmRoot">
          <p:childTnLst>
            <p:seq>
              <p:cTn id="51" dur="indefinite" nodeType="mainSeq">
                <p:childTnLst>
                  <p:par>
                    <p:cTn id="52" fill="hold">
                      <p:stCondLst>
                        <p:cond delay="0"/>
                      </p:stCondLst>
                      <p:childTnLst>
                        <p:par>
                          <p:cTn id="53" fill="hold">
                            <p:stCondLst>
                              <p:cond delay="0"/>
                            </p:stCondLst>
                            <p:childTnLst>
                              <p:par>
                                <p:cTn id="54" nodeType="afterEffect" fill="hold" presetClass="entr" presetID="22" presetSubtype="4">
                                  <p:stCondLst>
                                    <p:cond delay="1500"/>
                                  </p:stCondLst>
                                  <p:childTnLst>
                                    <p:set>
                                      <p:cBhvr>
                                        <p:cTn id="55" dur="1" fill="hold">
                                          <p:stCondLst>
                                            <p:cond delay="0"/>
                                          </p:stCondLst>
                                        </p:cTn>
                                        <p:tgtEl>
                                          <p:spTgt spid="171"/>
                                        </p:tgtEl>
                                        <p:attrNameLst>
                                          <p:attrName>style.visibility</p:attrName>
                                        </p:attrNameLst>
                                      </p:cBhvr>
                                      <p:to>
                                        <p:strVal val="visible"/>
                                      </p:to>
                                    </p:set>
                                    <p:animEffect filter="wipe(down)" transition="in">
                                      <p:cBhvr additive="repl">
                                        <p:cTn id="56" dur="500"/>
                                        <p:tgtEl>
                                          <p:spTgt spid="1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TextShape 1"/>
          <p:cNvSpPr txBox="1"/>
          <p:nvPr/>
        </p:nvSpPr>
        <p:spPr>
          <a:xfrm>
            <a:off x="457200" y="1828800"/>
            <a:ext cx="8000640" cy="48765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During the Exam</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All 3 VE’s must be present &amp; observing the candidates during the exam.</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Candidates must follow instructions of VE team or have exam terminated.</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All 3 VE’s must immediately grade exam &amp; notify candidate whether pass or fail.</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If fail, return application to candidate.</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If pass, all 3 VE’s must sign application &amp; issue CSCE.</a:t>
            </a:r>
            <a:endParaRPr b="0" lang="en-US" sz="2400" spc="-1" strike="noStrike">
              <a:solidFill>
                <a:srgbClr val="000000"/>
              </a:solidFill>
              <a:latin typeface="Arial [TMC ]"/>
            </a:endParaRPr>
          </a:p>
        </p:txBody>
      </p:sp>
      <p:sp>
        <p:nvSpPr>
          <p:cNvPr id="185"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TextShape 1"/>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7200" spc="-1" strike="noStrike">
                <a:solidFill>
                  <a:srgbClr val="92d050"/>
                </a:solidFill>
                <a:latin typeface="Arial [TMC ]"/>
              </a:rPr>
              <a:t>Licensing Terms</a:t>
            </a:r>
            <a:endParaRPr b="0" lang="en-US" sz="7200" spc="-1" strike="noStrike">
              <a:solidFill>
                <a:srgbClr val="000000"/>
              </a:solidFill>
              <a:latin typeface="Arial"/>
            </a:endParaRPr>
          </a:p>
        </p:txBody>
      </p:sp>
      <p:sp>
        <p:nvSpPr>
          <p:cNvPr id="187" name="TextShape 2"/>
          <p:cNvSpPr txBox="1"/>
          <p:nvPr/>
        </p:nvSpPr>
        <p:spPr>
          <a:xfrm>
            <a:off x="457200" y="1828800"/>
            <a:ext cx="8534160" cy="4571640"/>
          </a:xfrm>
          <a:prstGeom prst="rect">
            <a:avLst/>
          </a:prstGeom>
          <a:noFill/>
          <a:ln w="9360">
            <a:noFill/>
          </a:ln>
        </p:spPr>
        <p:txBody>
          <a:bodyPr>
            <a:noAutofit/>
          </a:bodyPr>
          <a:p>
            <a:pPr marL="343080" indent="-342720">
              <a:lnSpc>
                <a:spcPct val="100000"/>
              </a:lnSpc>
              <a:spcBef>
                <a:spcPts val="641"/>
              </a:spcBef>
              <a:buClr>
                <a:srgbClr val="000000"/>
              </a:buClr>
              <a:buFont typeface="Wingdings" charset="2"/>
              <a:buChar char=""/>
            </a:pPr>
            <a:r>
              <a:rPr b="0" lang="en-US" sz="3200" spc="-1" strike="noStrike">
                <a:solidFill>
                  <a:srgbClr val="000000"/>
                </a:solidFill>
                <a:latin typeface="Arial [TMC ]"/>
              </a:rPr>
              <a:t>Examinations.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Wingdings" charset="2"/>
              <a:buChar char=""/>
            </a:pPr>
            <a:r>
              <a:rPr b="0" lang="en-US" sz="2800" spc="-1" strike="noStrike">
                <a:solidFill>
                  <a:srgbClr val="000000"/>
                </a:solidFill>
                <a:latin typeface="Arial [TMC ]"/>
              </a:rPr>
              <a:t>Certificate of Successful Completion of Examination (CSCE).</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Wingdings" charset="2"/>
              <a:buChar char=""/>
            </a:pPr>
            <a:r>
              <a:rPr b="0" lang="en-US" sz="2400" spc="-1" strike="noStrike">
                <a:solidFill>
                  <a:srgbClr val="000000"/>
                </a:solidFill>
                <a:latin typeface="Arial [TMC ]"/>
              </a:rPr>
              <a:t>Issued to certify that applicant has passed examination elements and/or earned a specific class of license.</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Wingdings" charset="2"/>
              <a:buChar char=""/>
            </a:pPr>
            <a:r>
              <a:rPr b="0" lang="en-US" sz="2400" spc="-1" strike="noStrike">
                <a:solidFill>
                  <a:srgbClr val="000000"/>
                </a:solidFill>
                <a:latin typeface="Arial [TMC ]"/>
              </a:rPr>
              <a:t>Signed by 3 VE’s.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Wingdings" charset="2"/>
              <a:buChar char=""/>
            </a:pPr>
            <a:r>
              <a:rPr b="0" lang="en-US" sz="2400" spc="-1" strike="noStrike">
                <a:solidFill>
                  <a:srgbClr val="000000"/>
                </a:solidFill>
                <a:latin typeface="Arial [TMC ]"/>
              </a:rPr>
              <a:t>Signed by applicant.</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Wingdings" charset="2"/>
              <a:buChar char=""/>
            </a:pPr>
            <a:r>
              <a:rPr b="0" lang="en-US" sz="2400" spc="-1" strike="noStrike">
                <a:solidFill>
                  <a:srgbClr val="000000"/>
                </a:solidFill>
                <a:latin typeface="Arial [TMC ]"/>
              </a:rPr>
              <a:t>Valid for upgrade credit for 365 days from issue date.</a:t>
            </a:r>
            <a:endParaRPr b="0" lang="en-US" sz="2400" spc="-1" strike="noStrike">
              <a:solidFill>
                <a:srgbClr val="000000"/>
              </a:solidFill>
              <a:latin typeface="Arial [TMC ]"/>
            </a:endParaRPr>
          </a:p>
          <a:p>
            <a:endParaRPr b="0" lang="en-US" sz="2400" spc="-1" strike="noStrike">
              <a:solidFill>
                <a:srgbClr val="000000"/>
              </a:solidFill>
              <a:latin typeface="Arial [TMC ]"/>
            </a:endParaRPr>
          </a:p>
          <a:p>
            <a:endParaRPr b="0" lang="en-US" sz="2400" spc="-1" strike="noStrike">
              <a:solidFill>
                <a:srgbClr val="000000"/>
              </a:solidFill>
              <a:latin typeface="Arial [TMC ]"/>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TextShape 1"/>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7200" spc="-1" strike="noStrike">
                <a:solidFill>
                  <a:srgbClr val="92d050"/>
                </a:solidFill>
                <a:latin typeface="Arial [TMC ]"/>
              </a:rPr>
              <a:t>Licensing Terms</a:t>
            </a:r>
            <a:endParaRPr b="0" lang="en-US" sz="7200" spc="-1" strike="noStrike">
              <a:solidFill>
                <a:srgbClr val="000000"/>
              </a:solidFill>
              <a:latin typeface="Arial"/>
            </a:endParaRPr>
          </a:p>
        </p:txBody>
      </p:sp>
      <p:sp>
        <p:nvSpPr>
          <p:cNvPr id="189" name="TextShape 2"/>
          <p:cNvSpPr txBox="1"/>
          <p:nvPr/>
        </p:nvSpPr>
        <p:spPr>
          <a:xfrm>
            <a:off x="457200" y="1828800"/>
            <a:ext cx="8534160" cy="4571640"/>
          </a:xfrm>
          <a:prstGeom prst="rect">
            <a:avLst/>
          </a:prstGeom>
          <a:noFill/>
          <a:ln w="9360">
            <a:noFill/>
          </a:ln>
        </p:spPr>
        <p:txBody>
          <a:bodyPr>
            <a:noAutofit/>
          </a:bodyPr>
          <a:p>
            <a:endParaRPr b="0" lang="en-US" sz="3200" spc="-1" strike="noStrike">
              <a:solidFill>
                <a:srgbClr val="000000"/>
              </a:solidFill>
              <a:latin typeface="Arial [TMC ]"/>
            </a:endParaRPr>
          </a:p>
          <a:p>
            <a:endParaRPr b="0" lang="en-US" sz="3200" spc="-1" strike="noStrike">
              <a:solidFill>
                <a:srgbClr val="000000"/>
              </a:solidFill>
              <a:latin typeface="Arial [TMC ]"/>
            </a:endParaRPr>
          </a:p>
          <a:p>
            <a:endParaRPr b="0" lang="en-US" sz="3200" spc="-1" strike="noStrike">
              <a:solidFill>
                <a:srgbClr val="000000"/>
              </a:solidFill>
              <a:latin typeface="Arial [TMC ]"/>
            </a:endParaRPr>
          </a:p>
        </p:txBody>
      </p:sp>
      <p:pic>
        <p:nvPicPr>
          <p:cNvPr id="190" name="Picture 4" descr=""/>
          <p:cNvPicPr/>
          <p:nvPr/>
        </p:nvPicPr>
        <p:blipFill>
          <a:blip r:embed="rId1"/>
          <a:stretch/>
        </p:blipFill>
        <p:spPr>
          <a:xfrm>
            <a:off x="762120" y="2057400"/>
            <a:ext cx="3657240" cy="2447640"/>
          </a:xfrm>
          <a:prstGeom prst="rect">
            <a:avLst/>
          </a:prstGeom>
          <a:ln w="9360">
            <a:noFill/>
          </a:ln>
        </p:spPr>
      </p:pic>
      <p:pic>
        <p:nvPicPr>
          <p:cNvPr id="191" name="Picture 5" descr=""/>
          <p:cNvPicPr/>
          <p:nvPr/>
        </p:nvPicPr>
        <p:blipFill>
          <a:blip r:embed="rId2"/>
          <a:stretch/>
        </p:blipFill>
        <p:spPr>
          <a:xfrm>
            <a:off x="4648320" y="2057400"/>
            <a:ext cx="4265280" cy="3295440"/>
          </a:xfrm>
          <a:prstGeom prst="rect">
            <a:avLst/>
          </a:prstGeom>
          <a:ln w="9360">
            <a:noFill/>
          </a:ln>
        </p:spPr>
      </p:pic>
      <p:sp>
        <p:nvSpPr>
          <p:cNvPr id="192" name="CustomShape 3"/>
          <p:cNvSpPr/>
          <p:nvPr/>
        </p:nvSpPr>
        <p:spPr>
          <a:xfrm>
            <a:off x="838080" y="3657600"/>
            <a:ext cx="3428640" cy="760680"/>
          </a:xfrm>
          <a:prstGeom prst="rect">
            <a:avLst/>
          </a:prstGeom>
          <a:noFill/>
          <a:ln w="9360">
            <a:noFill/>
          </a:ln>
        </p:spPr>
        <p:style>
          <a:lnRef idx="0"/>
          <a:fillRef idx="0"/>
          <a:effectRef idx="0"/>
          <a:fontRef idx="minor"/>
        </p:style>
        <p:txBody>
          <a:bodyPr lIns="90000" rIns="90000" tIns="45000" bIns="45000">
            <a:spAutoFit/>
          </a:bodyPr>
          <a:p>
            <a:pPr algn="ctr">
              <a:lnSpc>
                <a:spcPct val="100000"/>
              </a:lnSpc>
            </a:pPr>
            <a:r>
              <a:rPr b="1" lang="en-US" sz="4400" spc="-1" strike="noStrike">
                <a:solidFill>
                  <a:srgbClr val="ff0000"/>
                </a:solidFill>
                <a:latin typeface="Castellar"/>
                <a:ea typeface="Arial"/>
              </a:rPr>
              <a:t>SAMPLE</a:t>
            </a:r>
            <a:endParaRPr b="0" lang="en-US" sz="4400" spc="-1" strike="noStrike">
              <a:latin typeface="Arial"/>
            </a:endParaRPr>
          </a:p>
        </p:txBody>
      </p:sp>
      <p:sp>
        <p:nvSpPr>
          <p:cNvPr id="193" name="CustomShape 4"/>
          <p:cNvSpPr/>
          <p:nvPr/>
        </p:nvSpPr>
        <p:spPr>
          <a:xfrm>
            <a:off x="5029200" y="4267080"/>
            <a:ext cx="3428640" cy="760680"/>
          </a:xfrm>
          <a:prstGeom prst="rect">
            <a:avLst/>
          </a:prstGeom>
          <a:noFill/>
          <a:ln w="9360">
            <a:noFill/>
          </a:ln>
        </p:spPr>
        <p:style>
          <a:lnRef idx="0"/>
          <a:fillRef idx="0"/>
          <a:effectRef idx="0"/>
          <a:fontRef idx="minor"/>
        </p:style>
        <p:txBody>
          <a:bodyPr lIns="90000" rIns="90000" tIns="45000" bIns="45000">
            <a:spAutoFit/>
          </a:bodyPr>
          <a:p>
            <a:pPr algn="ctr">
              <a:lnSpc>
                <a:spcPct val="100000"/>
              </a:lnSpc>
            </a:pPr>
            <a:r>
              <a:rPr b="1" lang="en-US" sz="4400" spc="-1" strike="noStrike">
                <a:solidFill>
                  <a:srgbClr val="ff0000"/>
                </a:solidFill>
                <a:latin typeface="Castellar"/>
                <a:ea typeface="Arial"/>
              </a:rPr>
              <a:t>SAMPLE</a:t>
            </a:r>
            <a:endParaRPr b="0" lang="en-US" sz="4400" spc="-1" strike="noStrike">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After the Exam</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VE team must forward session paperwork to VEC within 10 days after exam session.</a:t>
            </a:r>
            <a:endParaRPr b="0" lang="en-US" sz="2400" spc="-1" strike="noStrike">
              <a:solidFill>
                <a:srgbClr val="000000"/>
              </a:solidFill>
              <a:latin typeface="Arial [TMC ]"/>
            </a:endParaRPr>
          </a:p>
        </p:txBody>
      </p:sp>
      <p:grpSp>
        <p:nvGrpSpPr>
          <p:cNvPr id="195" name="Group 2"/>
          <p:cNvGrpSpPr/>
          <p:nvPr/>
        </p:nvGrpSpPr>
        <p:grpSpPr>
          <a:xfrm>
            <a:off x="2057400" y="4022640"/>
            <a:ext cx="5163840" cy="1828440"/>
            <a:chOff x="2057400" y="4022640"/>
            <a:chExt cx="5163840" cy="1828440"/>
          </a:xfrm>
        </p:grpSpPr>
        <p:sp>
          <p:nvSpPr>
            <p:cNvPr id="196" name="CustomShape 3"/>
            <p:cNvSpPr/>
            <p:nvPr/>
          </p:nvSpPr>
          <p:spPr>
            <a:xfrm>
              <a:off x="2057400" y="4022640"/>
              <a:ext cx="5163840" cy="1828440"/>
            </a:xfrm>
            <a:prstGeom prst="rect">
              <a:avLst/>
            </a:prstGeom>
            <a:noFill/>
            <a:ln w="9360">
              <a:noFill/>
            </a:ln>
          </p:spPr>
          <p:style>
            <a:lnRef idx="0"/>
            <a:fillRef idx="0"/>
            <a:effectRef idx="0"/>
            <a:fontRef idx="minor"/>
          </p:style>
        </p:sp>
        <p:pic>
          <p:nvPicPr>
            <p:cNvPr id="197" name="Picture 7" descr="MCED00253_0000[1]"/>
            <p:cNvPicPr/>
            <p:nvPr/>
          </p:nvPicPr>
          <p:blipFill>
            <a:blip r:embed="rId1"/>
            <a:stretch/>
          </p:blipFill>
          <p:spPr>
            <a:xfrm>
              <a:off x="4990320" y="4278240"/>
              <a:ext cx="2230920" cy="1572840"/>
            </a:xfrm>
            <a:prstGeom prst="rect">
              <a:avLst/>
            </a:prstGeom>
            <a:ln w="9360">
              <a:noFill/>
            </a:ln>
          </p:spPr>
        </p:pic>
        <p:sp>
          <p:nvSpPr>
            <p:cNvPr id="198" name="CustomShape 4"/>
            <p:cNvSpPr/>
            <p:nvPr/>
          </p:nvSpPr>
          <p:spPr>
            <a:xfrm>
              <a:off x="2643840" y="4234680"/>
              <a:ext cx="1603080" cy="1195560"/>
            </a:xfrm>
            <a:custGeom>
              <a:avLst/>
              <a:gdLst/>
              <a:ahLst/>
              <a:rect l="l" t="t" r="r" b="b"/>
              <a:pathLst>
                <a:path w="1560" h="1423">
                  <a:moveTo>
                    <a:pt x="1560" y="568"/>
                  </a:moveTo>
                  <a:lnTo>
                    <a:pt x="1560" y="568"/>
                  </a:lnTo>
                  <a:lnTo>
                    <a:pt x="1555" y="548"/>
                  </a:lnTo>
                  <a:lnTo>
                    <a:pt x="1550" y="533"/>
                  </a:lnTo>
                  <a:lnTo>
                    <a:pt x="1524" y="497"/>
                  </a:lnTo>
                  <a:lnTo>
                    <a:pt x="1499" y="476"/>
                  </a:lnTo>
                  <a:lnTo>
                    <a:pt x="1489" y="466"/>
                  </a:lnTo>
                  <a:lnTo>
                    <a:pt x="1453" y="430"/>
                  </a:lnTo>
                  <a:lnTo>
                    <a:pt x="1422" y="405"/>
                  </a:lnTo>
                  <a:lnTo>
                    <a:pt x="1396" y="384"/>
                  </a:lnTo>
                  <a:lnTo>
                    <a:pt x="1366" y="369"/>
                  </a:lnTo>
                  <a:lnTo>
                    <a:pt x="1340" y="323"/>
                  </a:lnTo>
                  <a:lnTo>
                    <a:pt x="1340" y="307"/>
                  </a:lnTo>
                  <a:lnTo>
                    <a:pt x="1345" y="246"/>
                  </a:lnTo>
                  <a:lnTo>
                    <a:pt x="1361" y="241"/>
                  </a:lnTo>
                  <a:lnTo>
                    <a:pt x="1371" y="236"/>
                  </a:lnTo>
                  <a:lnTo>
                    <a:pt x="1376" y="220"/>
                  </a:lnTo>
                  <a:lnTo>
                    <a:pt x="1381" y="195"/>
                  </a:lnTo>
                  <a:lnTo>
                    <a:pt x="1376" y="154"/>
                  </a:lnTo>
                  <a:lnTo>
                    <a:pt x="1381" y="113"/>
                  </a:lnTo>
                  <a:lnTo>
                    <a:pt x="1371" y="93"/>
                  </a:lnTo>
                  <a:lnTo>
                    <a:pt x="1366" y="72"/>
                  </a:lnTo>
                  <a:lnTo>
                    <a:pt x="1340" y="36"/>
                  </a:lnTo>
                  <a:lnTo>
                    <a:pt x="1315" y="21"/>
                  </a:lnTo>
                  <a:lnTo>
                    <a:pt x="1309" y="11"/>
                  </a:lnTo>
                  <a:lnTo>
                    <a:pt x="1279" y="6"/>
                  </a:lnTo>
                  <a:lnTo>
                    <a:pt x="1258" y="0"/>
                  </a:lnTo>
                  <a:lnTo>
                    <a:pt x="1233" y="0"/>
                  </a:lnTo>
                  <a:lnTo>
                    <a:pt x="1197" y="11"/>
                  </a:lnTo>
                  <a:lnTo>
                    <a:pt x="1171" y="31"/>
                  </a:lnTo>
                  <a:lnTo>
                    <a:pt x="1151" y="57"/>
                  </a:lnTo>
                  <a:lnTo>
                    <a:pt x="1135" y="77"/>
                  </a:lnTo>
                  <a:lnTo>
                    <a:pt x="1130" y="98"/>
                  </a:lnTo>
                  <a:lnTo>
                    <a:pt x="1125" y="118"/>
                  </a:lnTo>
                  <a:lnTo>
                    <a:pt x="1125" y="133"/>
                  </a:lnTo>
                  <a:lnTo>
                    <a:pt x="1125" y="159"/>
                  </a:lnTo>
                  <a:lnTo>
                    <a:pt x="1130" y="205"/>
                  </a:lnTo>
                  <a:lnTo>
                    <a:pt x="1146" y="261"/>
                  </a:lnTo>
                  <a:lnTo>
                    <a:pt x="1161" y="267"/>
                  </a:lnTo>
                  <a:lnTo>
                    <a:pt x="1176" y="307"/>
                  </a:lnTo>
                  <a:lnTo>
                    <a:pt x="1187" y="333"/>
                  </a:lnTo>
                  <a:lnTo>
                    <a:pt x="1176" y="389"/>
                  </a:lnTo>
                  <a:lnTo>
                    <a:pt x="1125" y="415"/>
                  </a:lnTo>
                  <a:lnTo>
                    <a:pt x="1079" y="430"/>
                  </a:lnTo>
                  <a:lnTo>
                    <a:pt x="1028" y="451"/>
                  </a:lnTo>
                  <a:lnTo>
                    <a:pt x="1013" y="461"/>
                  </a:lnTo>
                  <a:lnTo>
                    <a:pt x="997" y="476"/>
                  </a:lnTo>
                  <a:lnTo>
                    <a:pt x="982" y="497"/>
                  </a:lnTo>
                  <a:lnTo>
                    <a:pt x="972" y="533"/>
                  </a:lnTo>
                  <a:lnTo>
                    <a:pt x="946" y="502"/>
                  </a:lnTo>
                  <a:lnTo>
                    <a:pt x="926" y="405"/>
                  </a:lnTo>
                  <a:lnTo>
                    <a:pt x="921" y="236"/>
                  </a:lnTo>
                  <a:lnTo>
                    <a:pt x="915" y="200"/>
                  </a:lnTo>
                  <a:lnTo>
                    <a:pt x="900" y="169"/>
                  </a:lnTo>
                  <a:lnTo>
                    <a:pt x="875" y="118"/>
                  </a:lnTo>
                  <a:lnTo>
                    <a:pt x="849" y="87"/>
                  </a:lnTo>
                  <a:lnTo>
                    <a:pt x="839" y="72"/>
                  </a:lnTo>
                  <a:lnTo>
                    <a:pt x="823" y="57"/>
                  </a:lnTo>
                  <a:lnTo>
                    <a:pt x="808" y="47"/>
                  </a:lnTo>
                  <a:lnTo>
                    <a:pt x="788" y="47"/>
                  </a:lnTo>
                  <a:lnTo>
                    <a:pt x="777" y="47"/>
                  </a:lnTo>
                  <a:lnTo>
                    <a:pt x="757" y="52"/>
                  </a:lnTo>
                  <a:lnTo>
                    <a:pt x="747" y="62"/>
                  </a:lnTo>
                  <a:lnTo>
                    <a:pt x="736" y="52"/>
                  </a:lnTo>
                  <a:lnTo>
                    <a:pt x="721" y="47"/>
                  </a:lnTo>
                  <a:lnTo>
                    <a:pt x="711" y="47"/>
                  </a:lnTo>
                  <a:lnTo>
                    <a:pt x="701" y="52"/>
                  </a:lnTo>
                  <a:lnTo>
                    <a:pt x="685" y="62"/>
                  </a:lnTo>
                  <a:lnTo>
                    <a:pt x="680" y="67"/>
                  </a:lnTo>
                  <a:lnTo>
                    <a:pt x="649" y="108"/>
                  </a:lnTo>
                  <a:lnTo>
                    <a:pt x="624" y="154"/>
                  </a:lnTo>
                  <a:lnTo>
                    <a:pt x="603" y="210"/>
                  </a:lnTo>
                  <a:lnTo>
                    <a:pt x="603" y="241"/>
                  </a:lnTo>
                  <a:lnTo>
                    <a:pt x="603" y="267"/>
                  </a:lnTo>
                  <a:lnTo>
                    <a:pt x="608" y="297"/>
                  </a:lnTo>
                  <a:lnTo>
                    <a:pt x="619" y="323"/>
                  </a:lnTo>
                  <a:lnTo>
                    <a:pt x="624" y="354"/>
                  </a:lnTo>
                  <a:lnTo>
                    <a:pt x="624" y="379"/>
                  </a:lnTo>
                  <a:lnTo>
                    <a:pt x="624" y="410"/>
                  </a:lnTo>
                  <a:lnTo>
                    <a:pt x="614" y="471"/>
                  </a:lnTo>
                  <a:lnTo>
                    <a:pt x="608" y="487"/>
                  </a:lnTo>
                  <a:lnTo>
                    <a:pt x="608" y="533"/>
                  </a:lnTo>
                  <a:lnTo>
                    <a:pt x="603" y="538"/>
                  </a:lnTo>
                  <a:lnTo>
                    <a:pt x="603" y="543"/>
                  </a:lnTo>
                  <a:lnTo>
                    <a:pt x="598" y="553"/>
                  </a:lnTo>
                  <a:lnTo>
                    <a:pt x="588" y="558"/>
                  </a:lnTo>
                  <a:lnTo>
                    <a:pt x="578" y="563"/>
                  </a:lnTo>
                  <a:lnTo>
                    <a:pt x="568" y="568"/>
                  </a:lnTo>
                  <a:lnTo>
                    <a:pt x="537" y="645"/>
                  </a:lnTo>
                  <a:lnTo>
                    <a:pt x="501" y="748"/>
                  </a:lnTo>
                  <a:lnTo>
                    <a:pt x="465" y="666"/>
                  </a:lnTo>
                  <a:lnTo>
                    <a:pt x="475" y="650"/>
                  </a:lnTo>
                  <a:lnTo>
                    <a:pt x="450" y="599"/>
                  </a:lnTo>
                  <a:lnTo>
                    <a:pt x="445" y="584"/>
                  </a:lnTo>
                  <a:lnTo>
                    <a:pt x="434" y="568"/>
                  </a:lnTo>
                  <a:lnTo>
                    <a:pt x="414" y="543"/>
                  </a:lnTo>
                  <a:lnTo>
                    <a:pt x="378" y="517"/>
                  </a:lnTo>
                  <a:lnTo>
                    <a:pt x="317" y="492"/>
                  </a:lnTo>
                  <a:lnTo>
                    <a:pt x="322" y="481"/>
                  </a:lnTo>
                  <a:lnTo>
                    <a:pt x="342" y="481"/>
                  </a:lnTo>
                  <a:lnTo>
                    <a:pt x="353" y="394"/>
                  </a:lnTo>
                  <a:lnTo>
                    <a:pt x="342" y="282"/>
                  </a:lnTo>
                  <a:lnTo>
                    <a:pt x="327" y="241"/>
                  </a:lnTo>
                  <a:lnTo>
                    <a:pt x="317" y="215"/>
                  </a:lnTo>
                  <a:lnTo>
                    <a:pt x="307" y="195"/>
                  </a:lnTo>
                  <a:lnTo>
                    <a:pt x="286" y="180"/>
                  </a:lnTo>
                  <a:lnTo>
                    <a:pt x="266" y="164"/>
                  </a:lnTo>
                  <a:lnTo>
                    <a:pt x="230" y="149"/>
                  </a:lnTo>
                  <a:lnTo>
                    <a:pt x="199" y="149"/>
                  </a:lnTo>
                  <a:lnTo>
                    <a:pt x="168" y="154"/>
                  </a:lnTo>
                  <a:lnTo>
                    <a:pt x="148" y="164"/>
                  </a:lnTo>
                  <a:lnTo>
                    <a:pt x="133" y="180"/>
                  </a:lnTo>
                  <a:lnTo>
                    <a:pt x="117" y="195"/>
                  </a:lnTo>
                  <a:lnTo>
                    <a:pt x="107" y="231"/>
                  </a:lnTo>
                  <a:lnTo>
                    <a:pt x="97" y="272"/>
                  </a:lnTo>
                  <a:lnTo>
                    <a:pt x="81" y="364"/>
                  </a:lnTo>
                  <a:lnTo>
                    <a:pt x="76" y="435"/>
                  </a:lnTo>
                  <a:lnTo>
                    <a:pt x="76" y="466"/>
                  </a:lnTo>
                  <a:lnTo>
                    <a:pt x="87" y="471"/>
                  </a:lnTo>
                  <a:lnTo>
                    <a:pt x="117" y="497"/>
                  </a:lnTo>
                  <a:lnTo>
                    <a:pt x="61" y="553"/>
                  </a:lnTo>
                  <a:lnTo>
                    <a:pt x="30" y="574"/>
                  </a:lnTo>
                  <a:lnTo>
                    <a:pt x="20" y="579"/>
                  </a:lnTo>
                  <a:lnTo>
                    <a:pt x="10" y="594"/>
                  </a:lnTo>
                  <a:lnTo>
                    <a:pt x="5" y="604"/>
                  </a:lnTo>
                  <a:lnTo>
                    <a:pt x="0" y="620"/>
                  </a:lnTo>
                  <a:lnTo>
                    <a:pt x="0" y="640"/>
                  </a:lnTo>
                  <a:lnTo>
                    <a:pt x="0" y="650"/>
                  </a:lnTo>
                  <a:lnTo>
                    <a:pt x="15" y="778"/>
                  </a:lnTo>
                  <a:lnTo>
                    <a:pt x="35" y="788"/>
                  </a:lnTo>
                  <a:lnTo>
                    <a:pt x="56" y="835"/>
                  </a:lnTo>
                  <a:lnTo>
                    <a:pt x="81" y="886"/>
                  </a:lnTo>
                  <a:lnTo>
                    <a:pt x="122" y="942"/>
                  </a:lnTo>
                  <a:lnTo>
                    <a:pt x="122" y="957"/>
                  </a:lnTo>
                  <a:lnTo>
                    <a:pt x="122" y="968"/>
                  </a:lnTo>
                  <a:lnTo>
                    <a:pt x="127" y="968"/>
                  </a:lnTo>
                  <a:lnTo>
                    <a:pt x="127" y="988"/>
                  </a:lnTo>
                  <a:lnTo>
                    <a:pt x="127" y="998"/>
                  </a:lnTo>
                  <a:lnTo>
                    <a:pt x="138" y="998"/>
                  </a:lnTo>
                  <a:lnTo>
                    <a:pt x="138" y="1003"/>
                  </a:lnTo>
                  <a:lnTo>
                    <a:pt x="138" y="1014"/>
                  </a:lnTo>
                  <a:lnTo>
                    <a:pt x="143" y="1024"/>
                  </a:lnTo>
                  <a:lnTo>
                    <a:pt x="153" y="1024"/>
                  </a:lnTo>
                  <a:lnTo>
                    <a:pt x="138" y="1111"/>
                  </a:lnTo>
                  <a:lnTo>
                    <a:pt x="127" y="1167"/>
                  </a:lnTo>
                  <a:lnTo>
                    <a:pt x="122" y="1213"/>
                  </a:lnTo>
                  <a:lnTo>
                    <a:pt x="122" y="1254"/>
                  </a:lnTo>
                  <a:lnTo>
                    <a:pt x="122" y="1290"/>
                  </a:lnTo>
                  <a:lnTo>
                    <a:pt x="127" y="1321"/>
                  </a:lnTo>
                  <a:lnTo>
                    <a:pt x="143" y="1367"/>
                  </a:lnTo>
                  <a:lnTo>
                    <a:pt x="148" y="1382"/>
                  </a:lnTo>
                  <a:lnTo>
                    <a:pt x="153" y="1423"/>
                  </a:lnTo>
                  <a:lnTo>
                    <a:pt x="363" y="1423"/>
                  </a:lnTo>
                  <a:lnTo>
                    <a:pt x="363" y="1413"/>
                  </a:lnTo>
                  <a:lnTo>
                    <a:pt x="368" y="1423"/>
                  </a:lnTo>
                  <a:lnTo>
                    <a:pt x="542" y="1423"/>
                  </a:lnTo>
                  <a:lnTo>
                    <a:pt x="532" y="1321"/>
                  </a:lnTo>
                  <a:lnTo>
                    <a:pt x="511" y="1208"/>
                  </a:lnTo>
                  <a:lnTo>
                    <a:pt x="491" y="1085"/>
                  </a:lnTo>
                  <a:lnTo>
                    <a:pt x="557" y="1126"/>
                  </a:lnTo>
                  <a:lnTo>
                    <a:pt x="552" y="1362"/>
                  </a:lnTo>
                  <a:lnTo>
                    <a:pt x="562" y="1362"/>
                  </a:lnTo>
                  <a:lnTo>
                    <a:pt x="573" y="1321"/>
                  </a:lnTo>
                  <a:lnTo>
                    <a:pt x="583" y="1418"/>
                  </a:lnTo>
                  <a:lnTo>
                    <a:pt x="583" y="1423"/>
                  </a:lnTo>
                  <a:lnTo>
                    <a:pt x="1427" y="1423"/>
                  </a:lnTo>
                  <a:lnTo>
                    <a:pt x="1432" y="1377"/>
                  </a:lnTo>
                  <a:lnTo>
                    <a:pt x="1442" y="1239"/>
                  </a:lnTo>
                  <a:lnTo>
                    <a:pt x="1427" y="1116"/>
                  </a:lnTo>
                  <a:lnTo>
                    <a:pt x="1427" y="1080"/>
                  </a:lnTo>
                  <a:lnTo>
                    <a:pt x="1453" y="1070"/>
                  </a:lnTo>
                  <a:lnTo>
                    <a:pt x="1468" y="1060"/>
                  </a:lnTo>
                  <a:lnTo>
                    <a:pt x="1473" y="1049"/>
                  </a:lnTo>
                  <a:lnTo>
                    <a:pt x="1483" y="952"/>
                  </a:lnTo>
                  <a:lnTo>
                    <a:pt x="1499" y="855"/>
                  </a:lnTo>
                  <a:lnTo>
                    <a:pt x="1560" y="640"/>
                  </a:lnTo>
                  <a:lnTo>
                    <a:pt x="1560" y="568"/>
                  </a:lnTo>
                  <a:close/>
                  <a:moveTo>
                    <a:pt x="1013" y="1085"/>
                  </a:moveTo>
                  <a:lnTo>
                    <a:pt x="1002" y="1106"/>
                  </a:lnTo>
                  <a:lnTo>
                    <a:pt x="1002" y="1177"/>
                  </a:lnTo>
                  <a:lnTo>
                    <a:pt x="992" y="1167"/>
                  </a:lnTo>
                  <a:lnTo>
                    <a:pt x="972" y="1126"/>
                  </a:lnTo>
                  <a:lnTo>
                    <a:pt x="972" y="1090"/>
                  </a:lnTo>
                  <a:lnTo>
                    <a:pt x="936" y="1024"/>
                  </a:lnTo>
                  <a:lnTo>
                    <a:pt x="936" y="1003"/>
                  </a:lnTo>
                  <a:lnTo>
                    <a:pt x="946" y="978"/>
                  </a:lnTo>
                  <a:lnTo>
                    <a:pt x="956" y="952"/>
                  </a:lnTo>
                  <a:lnTo>
                    <a:pt x="967" y="927"/>
                  </a:lnTo>
                  <a:lnTo>
                    <a:pt x="1018" y="962"/>
                  </a:lnTo>
                  <a:lnTo>
                    <a:pt x="992" y="988"/>
                  </a:lnTo>
                  <a:lnTo>
                    <a:pt x="997" y="1009"/>
                  </a:lnTo>
                  <a:lnTo>
                    <a:pt x="1013" y="1029"/>
                  </a:lnTo>
                  <a:lnTo>
                    <a:pt x="1028" y="1034"/>
                  </a:lnTo>
                  <a:lnTo>
                    <a:pt x="1033" y="1049"/>
                  </a:lnTo>
                  <a:lnTo>
                    <a:pt x="1013" y="1085"/>
                  </a:lnTo>
                  <a:close/>
                </a:path>
              </a:pathLst>
            </a:custGeom>
            <a:solidFill>
              <a:srgbClr val="000000"/>
            </a:solidFill>
            <a:ln w="9360">
              <a:noFill/>
            </a:ln>
          </p:spPr>
          <p:style>
            <a:lnRef idx="0"/>
            <a:fillRef idx="0"/>
            <a:effectRef idx="0"/>
            <a:fontRef idx="minor"/>
          </p:style>
        </p:sp>
      </p:grpSp>
      <p:sp>
        <p:nvSpPr>
          <p:cNvPr id="199" name="TextShape 5"/>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57" dur="indefinite" restart="never" nodeType="tmRoot">
          <p:childTnLst>
            <p:seq>
              <p:cTn id="58" dur="indefinite" nodeType="mainSeq">
                <p:childTnLst>
                  <p:par>
                    <p:cTn id="59" fill="hold">
                      <p:stCondLst>
                        <p:cond delay="0"/>
                      </p:stCondLst>
                      <p:childTnLst>
                        <p:par>
                          <p:cTn id="60" fill="hold">
                            <p:stCondLst>
                              <p:cond delay="0"/>
                            </p:stCondLst>
                            <p:childTnLst>
                              <p:par>
                                <p:cTn id="61" nodeType="afterEffect" fill="hold" presetClass="entr" presetID="9">
                                  <p:stCondLst>
                                    <p:cond delay="0"/>
                                  </p:stCondLst>
                                  <p:childTnLst>
                                    <p:set>
                                      <p:cBhvr>
                                        <p:cTn id="62" dur="1" fill="hold">
                                          <p:stCondLst>
                                            <p:cond delay="0"/>
                                          </p:stCondLst>
                                        </p:cTn>
                                        <p:tgtEl>
                                          <p:spTgt spid="195"/>
                                        </p:tgtEl>
                                        <p:attrNameLst>
                                          <p:attrName>style.visibility</p:attrName>
                                        </p:attrNameLst>
                                      </p:cBhvr>
                                      <p:to>
                                        <p:strVal val="visible"/>
                                      </p:to>
                                    </p:set>
                                    <p:animEffect filter="dissolve" transition="in">
                                      <p:cBhvr additive="repl">
                                        <p:cTn id="63" dur="500"/>
                                        <p:tgtEl>
                                          <p:spTgt spid="1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TextShape 1"/>
          <p:cNvSpPr txBox="1"/>
          <p:nvPr/>
        </p:nvSpPr>
        <p:spPr>
          <a:xfrm>
            <a:off x="457200" y="16002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Examination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After the Exam</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New licensees can operate as soon as their call sign appears in the FCC Universal Licensing System (ULS).</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u="sng">
                <a:solidFill>
                  <a:srgbClr val="0000ff"/>
                </a:solidFill>
                <a:uFillTx/>
                <a:latin typeface="Arial [TMC ]"/>
                <a:hlinkClick r:id="rId1"/>
              </a:rPr>
              <a:t>http://wireless.fcc.gov/uls</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Amateurs who upgraded to a higher license class can start using their new privileges immediately.</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When using new privileges, must use special station identification until new license class appears in the FCC Universal Licensing System (ULS).</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New General = &lt;call&gt;/AG</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New Amateur Extra = &lt;call&gt;/AE</a:t>
            </a:r>
            <a:endParaRPr b="0" lang="en-US" sz="2000" spc="-1" strike="noStrike">
              <a:solidFill>
                <a:srgbClr val="000000"/>
              </a:solidFill>
              <a:latin typeface="Arial [TMC ]"/>
            </a:endParaRPr>
          </a:p>
        </p:txBody>
      </p:sp>
      <p:sp>
        <p:nvSpPr>
          <p:cNvPr id="201"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Re-Administration of Examinations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FCC can re-administer any exam element to any licensee at any time.</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FCC can designate a VEC to re-administer the exam.</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Licensee MUST appear or license will be cancelled or amended.</a:t>
            </a:r>
            <a:endParaRPr b="0" lang="en-US" sz="24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If FCC determines that a VE fraudulently administered or certified an exam, his/her station license can be revoked &amp; operator license suspended.</a:t>
            </a:r>
            <a:endParaRPr b="0" lang="en-US" sz="2800" spc="-1" strike="noStrike">
              <a:solidFill>
                <a:srgbClr val="000000"/>
              </a:solidFill>
              <a:latin typeface="Arial [TMC ]"/>
            </a:endParaRPr>
          </a:p>
        </p:txBody>
      </p:sp>
      <p:sp>
        <p:nvSpPr>
          <p:cNvPr id="203"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Amateur Licensing Rules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2" name="Picture 4" descr="regions.gif"/>
          <p:cNvPicPr/>
          <p:nvPr/>
        </p:nvPicPr>
        <p:blipFill>
          <a:blip r:embed="rId1"/>
          <a:stretch/>
        </p:blipFill>
        <p:spPr>
          <a:xfrm>
            <a:off x="533520" y="2133720"/>
            <a:ext cx="8229240" cy="4111200"/>
          </a:xfrm>
          <a:prstGeom prst="rect">
            <a:avLst/>
          </a:prstGeom>
          <a:ln w="9360">
            <a:noFill/>
          </a:ln>
        </p:spPr>
      </p:pic>
      <p:sp>
        <p:nvSpPr>
          <p:cNvPr id="93" name="TextShape 1"/>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4"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G1D01 -- Who may receive credit for the elements represented by an expired amateur radio license?</a:t>
            </a:r>
            <a:endParaRPr b="0" lang="en-US" sz="2800" spc="-1" strike="noStrike">
              <a:solidFill>
                <a:srgbClr val="000000"/>
              </a:solidFill>
              <a:latin typeface="Arial"/>
            </a:endParaRPr>
          </a:p>
        </p:txBody>
      </p:sp>
      <p:sp>
        <p:nvSpPr>
          <p:cNvPr id="205" name="TextShape 2"/>
          <p:cNvSpPr txBox="1"/>
          <p:nvPr/>
        </p:nvSpPr>
        <p:spPr>
          <a:xfrm>
            <a:off x="457200" y="1981080"/>
            <a:ext cx="8229240" cy="4419360"/>
          </a:xfrm>
          <a:prstGeom prst="rect">
            <a:avLst/>
          </a:prstGeom>
          <a:noFill/>
          <a:ln w="9360">
            <a:noFill/>
          </a:ln>
        </p:spPr>
        <p:txBody>
          <a:bodyPr>
            <a:normAutofit fontScale="36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 Any person who can demonstrate that they once held an FCC issued General, Advanced, or Amateur Extra class license that was not revoked by the FCC</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 Anyone who held an FCC issued amateur radio license that has been expired for not less than 5 years and not more than 15 years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 Any person who previously held an amateur license issued by another country, but only if that country has a current reciprocal licensing agreement with the FCC</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 Only persons who once held an FCC issued Novice, Technician, or Technician Plus license</a:t>
            </a:r>
            <a:endParaRPr b="0" lang="en-US" sz="3200" spc="-1" strike="noStrike">
              <a:solidFill>
                <a:srgbClr val="000000"/>
              </a:solidFill>
              <a:latin typeface="Arial [TMC ]"/>
            </a:endParaRPr>
          </a:p>
        </p:txBody>
      </p:sp>
      <p:sp>
        <p:nvSpPr>
          <p:cNvPr id="206" name="CustomShape 3"/>
          <p:cNvSpPr/>
          <p:nvPr/>
        </p:nvSpPr>
        <p:spPr>
          <a:xfrm>
            <a:off x="0" y="2133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64" dur="indefinite" restart="never" nodeType="tmRoot">
          <p:childTnLst>
            <p:seq>
              <p:cTn id="65" dur="indefinite" nodeType="mainSeq">
                <p:childTnLst>
                  <p:par>
                    <p:cTn id="66" fill="hold">
                      <p:stCondLst>
                        <p:cond delay="indefinite"/>
                      </p:stCondLst>
                      <p:childTnLst>
                        <p:par>
                          <p:cTn id="67" fill="hold">
                            <p:stCondLst>
                              <p:cond delay="0"/>
                            </p:stCondLst>
                            <p:childTnLst>
                              <p:par>
                                <p:cTn id="68" nodeType="clickEffect" fill="hold" presetClass="entr" presetID="22" presetSubtype="4">
                                  <p:stCondLst>
                                    <p:cond delay="0"/>
                                  </p:stCondLst>
                                  <p:childTnLst>
                                    <p:set>
                                      <p:cBhvr>
                                        <p:cTn id="69" dur="1" fill="hold">
                                          <p:stCondLst>
                                            <p:cond delay="0"/>
                                          </p:stCondLst>
                                        </p:cTn>
                                        <p:tgtEl>
                                          <p:spTgt spid="206"/>
                                        </p:tgtEl>
                                        <p:attrNameLst>
                                          <p:attrName>style.visibility</p:attrName>
                                        </p:attrNameLst>
                                      </p:cBhvr>
                                      <p:to>
                                        <p:strVal val="visible"/>
                                      </p:to>
                                    </p:set>
                                    <p:animEffect filter="wipe(down)" transition="in">
                                      <p:cBhvr additive="repl">
                                        <p:cTn id="70" dur="500"/>
                                        <p:tgtEl>
                                          <p:spTgt spid="2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TextShape 1"/>
          <p:cNvSpPr txBox="1"/>
          <p:nvPr/>
        </p:nvSpPr>
        <p:spPr>
          <a:xfrm>
            <a:off x="1828800" y="274680"/>
            <a:ext cx="6857640" cy="1920600"/>
          </a:xfrm>
          <a:prstGeom prst="rect">
            <a:avLst/>
          </a:prstGeom>
          <a:noFill/>
          <a:ln w="9360">
            <a:noFill/>
          </a:ln>
        </p:spPr>
        <p:txBody>
          <a:bodyPr anchor="ctr">
            <a:noAutofit/>
          </a:bodyPr>
          <a:p>
            <a:pPr>
              <a:lnSpc>
                <a:spcPct val="100000"/>
              </a:lnSpc>
            </a:pPr>
            <a:r>
              <a:rPr b="1" lang="en-US" sz="3200" spc="-1" strike="noStrike">
                <a:solidFill>
                  <a:srgbClr val="000000"/>
                </a:solidFill>
                <a:latin typeface="Arial [TMC ]"/>
              </a:rPr>
              <a:t>G1D02 -- What license examinations may you administer when you are an accredited VE holding a General Class operator license?</a:t>
            </a:r>
            <a:endParaRPr b="0" lang="en-US" sz="3200" spc="-1" strike="noStrike">
              <a:solidFill>
                <a:srgbClr val="000000"/>
              </a:solidFill>
              <a:latin typeface="Arial"/>
            </a:endParaRPr>
          </a:p>
        </p:txBody>
      </p:sp>
      <p:sp>
        <p:nvSpPr>
          <p:cNvPr id="208" name="TextShape 2"/>
          <p:cNvSpPr txBox="1"/>
          <p:nvPr/>
        </p:nvSpPr>
        <p:spPr>
          <a:xfrm>
            <a:off x="457200" y="266688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General and Technician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General only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Technician only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Extra, General and Technician</a:t>
            </a:r>
            <a:endParaRPr b="0" lang="en-US" sz="3200" spc="-1" strike="noStrike">
              <a:solidFill>
                <a:srgbClr val="000000"/>
              </a:solidFill>
              <a:latin typeface="Arial [TMC ]"/>
            </a:endParaRPr>
          </a:p>
        </p:txBody>
      </p:sp>
      <p:sp>
        <p:nvSpPr>
          <p:cNvPr id="209" name="CustomShape 3"/>
          <p:cNvSpPr/>
          <p:nvPr/>
        </p:nvSpPr>
        <p:spPr>
          <a:xfrm>
            <a:off x="0" y="40384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71" dur="indefinite" restart="never" nodeType="tmRoot">
          <p:childTnLst>
            <p:seq>
              <p:cTn id="72" dur="indefinite" nodeType="mainSeq">
                <p:childTnLst>
                  <p:par>
                    <p:cTn id="73" fill="hold">
                      <p:stCondLst>
                        <p:cond delay="indefinite"/>
                      </p:stCondLst>
                      <p:childTnLst>
                        <p:par>
                          <p:cTn id="74" fill="hold">
                            <p:stCondLst>
                              <p:cond delay="0"/>
                            </p:stCondLst>
                            <p:childTnLst>
                              <p:par>
                                <p:cTn id="75" nodeType="clickEffect" fill="hold" presetClass="entr" presetID="22" presetSubtype="4">
                                  <p:stCondLst>
                                    <p:cond delay="0"/>
                                  </p:stCondLst>
                                  <p:childTnLst>
                                    <p:set>
                                      <p:cBhvr>
                                        <p:cTn id="76" dur="1" fill="hold">
                                          <p:stCondLst>
                                            <p:cond delay="0"/>
                                          </p:stCondLst>
                                        </p:cTn>
                                        <p:tgtEl>
                                          <p:spTgt spid="209"/>
                                        </p:tgtEl>
                                        <p:attrNameLst>
                                          <p:attrName>style.visibility</p:attrName>
                                        </p:attrNameLst>
                                      </p:cBhvr>
                                      <p:to>
                                        <p:strVal val="visible"/>
                                      </p:to>
                                    </p:set>
                                    <p:animEffect filter="wipe(down)" transition="in">
                                      <p:cBhvr additive="repl">
                                        <p:cTn id="77" dur="500"/>
                                        <p:tgtEl>
                                          <p:spTgt spid="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TextShape 1"/>
          <p:cNvSpPr txBox="1"/>
          <p:nvPr/>
        </p:nvSpPr>
        <p:spPr>
          <a:xfrm>
            <a:off x="1828800" y="182520"/>
            <a:ext cx="6857640" cy="2468160"/>
          </a:xfrm>
          <a:prstGeom prst="rect">
            <a:avLst/>
          </a:prstGeom>
          <a:noFill/>
          <a:ln w="9360">
            <a:noFill/>
          </a:ln>
        </p:spPr>
        <p:txBody>
          <a:bodyPr anchor="ctr">
            <a:noAutofit/>
          </a:bodyPr>
          <a:p>
            <a:pPr>
              <a:lnSpc>
                <a:spcPct val="100000"/>
              </a:lnSpc>
            </a:pPr>
            <a:r>
              <a:rPr b="1" lang="en-US" sz="3200" spc="-1" strike="noStrike">
                <a:solidFill>
                  <a:srgbClr val="000000"/>
                </a:solidFill>
                <a:latin typeface="Arial [TMC ]"/>
              </a:rPr>
              <a:t>G1D03 -- On which of the following band segments may you operate if you are a Technician Class operator and have a CSCE for General Class privileges?</a:t>
            </a:r>
            <a:endParaRPr b="0" lang="en-US" sz="3200" spc="-1" strike="noStrike">
              <a:solidFill>
                <a:srgbClr val="000000"/>
              </a:solidFill>
              <a:latin typeface="Arial"/>
            </a:endParaRPr>
          </a:p>
        </p:txBody>
      </p:sp>
      <p:sp>
        <p:nvSpPr>
          <p:cNvPr id="211" name="TextShape 2"/>
          <p:cNvSpPr txBox="1"/>
          <p:nvPr/>
        </p:nvSpPr>
        <p:spPr>
          <a:xfrm>
            <a:off x="457200" y="2895480"/>
            <a:ext cx="8229240" cy="3458880"/>
          </a:xfrm>
          <a:prstGeom prst="rect">
            <a:avLst/>
          </a:prstGeom>
          <a:noFill/>
          <a:ln w="9360">
            <a:noFill/>
          </a:ln>
        </p:spPr>
        <p:txBody>
          <a:bodyPr>
            <a:normAutofit fontScale="47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Only the Technician band segments until your upgrade is posted on the FCC database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Only on the Technician band segments until your license arrives in the mail</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On any General or Technician Class band segment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On any General or Technician Class band segment except 30 and 60 meters</a:t>
            </a:r>
            <a:endParaRPr b="0" lang="en-US" sz="3200" spc="-1" strike="noStrike">
              <a:solidFill>
                <a:srgbClr val="000000"/>
              </a:solidFill>
              <a:latin typeface="Arial [TMC ]"/>
            </a:endParaRPr>
          </a:p>
        </p:txBody>
      </p:sp>
      <p:sp>
        <p:nvSpPr>
          <p:cNvPr id="212" name="CustomShape 3"/>
          <p:cNvSpPr/>
          <p:nvPr/>
        </p:nvSpPr>
        <p:spPr>
          <a:xfrm>
            <a:off x="0" y="47242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78" dur="indefinite" restart="never" nodeType="tmRoot">
          <p:childTnLst>
            <p:seq>
              <p:cTn id="79" dur="indefinite" nodeType="mainSeq">
                <p:childTnLst>
                  <p:par>
                    <p:cTn id="80" fill="hold">
                      <p:stCondLst>
                        <p:cond delay="indefinite"/>
                      </p:stCondLst>
                      <p:childTnLst>
                        <p:par>
                          <p:cTn id="81" fill="hold">
                            <p:stCondLst>
                              <p:cond delay="0"/>
                            </p:stCondLst>
                            <p:childTnLst>
                              <p:par>
                                <p:cTn id="82" nodeType="clickEffect" fill="hold" presetClass="entr" presetID="22" presetSubtype="4">
                                  <p:stCondLst>
                                    <p:cond delay="0"/>
                                  </p:stCondLst>
                                  <p:childTnLst>
                                    <p:set>
                                      <p:cBhvr>
                                        <p:cTn id="83" dur="1" fill="hold">
                                          <p:stCondLst>
                                            <p:cond delay="0"/>
                                          </p:stCondLst>
                                        </p:cTn>
                                        <p:tgtEl>
                                          <p:spTgt spid="212"/>
                                        </p:tgtEl>
                                        <p:attrNameLst>
                                          <p:attrName>style.visibility</p:attrName>
                                        </p:attrNameLst>
                                      </p:cBhvr>
                                      <p:to>
                                        <p:strVal val="visible"/>
                                      </p:to>
                                    </p:set>
                                    <p:animEffect filter="wipe(down)" transition="in">
                                      <p:cBhvr additive="repl">
                                        <p:cTn id="84" dur="500"/>
                                        <p:tgtEl>
                                          <p:spTgt spid="2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TextShape 1"/>
          <p:cNvSpPr txBox="1"/>
          <p:nvPr/>
        </p:nvSpPr>
        <p:spPr>
          <a:xfrm>
            <a:off x="1828800" y="182520"/>
            <a:ext cx="694980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G1D04 -- Which of the following is a requirement for administering a Technician Class operator examination?</a:t>
            </a:r>
            <a:endParaRPr b="0" lang="en-US" sz="2800" spc="-1" strike="noStrike">
              <a:solidFill>
                <a:srgbClr val="000000"/>
              </a:solidFill>
              <a:latin typeface="Arial"/>
            </a:endParaRPr>
          </a:p>
        </p:txBody>
      </p:sp>
      <p:sp>
        <p:nvSpPr>
          <p:cNvPr id="214" name="TextShape 2"/>
          <p:cNvSpPr txBox="1"/>
          <p:nvPr/>
        </p:nvSpPr>
        <p:spPr>
          <a:xfrm>
            <a:off x="457200" y="2011320"/>
            <a:ext cx="8229240" cy="3916080"/>
          </a:xfrm>
          <a:prstGeom prst="rect">
            <a:avLst/>
          </a:prstGeom>
          <a:noFill/>
          <a:ln w="9360">
            <a:noFill/>
          </a:ln>
        </p:spPr>
        <p:txBody>
          <a:bodyPr>
            <a:normAutofit fontScale="56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At least three General Class or higher VEs must observe the examination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At least two General Class or higher VEs must be present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At least two General Class or higher VEs must be present, but only one need be Extra Class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At least three VEs of Technician Class or higher must observe the examination  </a:t>
            </a:r>
            <a:endParaRPr b="0" lang="en-US" sz="3200" spc="-1" strike="noStrike">
              <a:solidFill>
                <a:srgbClr val="000000"/>
              </a:solidFill>
              <a:latin typeface="Arial [TMC ]"/>
            </a:endParaRPr>
          </a:p>
        </p:txBody>
      </p:sp>
      <p:sp>
        <p:nvSpPr>
          <p:cNvPr id="215" name="CustomShape 3"/>
          <p:cNvSpPr/>
          <p:nvPr/>
        </p:nvSpPr>
        <p:spPr>
          <a:xfrm>
            <a:off x="0" y="2133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85" dur="indefinite" restart="never" nodeType="tmRoot">
          <p:childTnLst>
            <p:seq>
              <p:cTn id="86" dur="indefinite" nodeType="mainSeq">
                <p:childTnLst>
                  <p:par>
                    <p:cTn id="87" fill="hold">
                      <p:stCondLst>
                        <p:cond delay="indefinite"/>
                      </p:stCondLst>
                      <p:childTnLst>
                        <p:par>
                          <p:cTn id="88" fill="hold">
                            <p:stCondLst>
                              <p:cond delay="0"/>
                            </p:stCondLst>
                            <p:childTnLst>
                              <p:par>
                                <p:cTn id="89" nodeType="clickEffect" fill="hold" presetClass="entr" presetID="22" presetSubtype="4">
                                  <p:stCondLst>
                                    <p:cond delay="0"/>
                                  </p:stCondLst>
                                  <p:childTnLst>
                                    <p:set>
                                      <p:cBhvr>
                                        <p:cTn id="90" dur="1" fill="hold">
                                          <p:stCondLst>
                                            <p:cond delay="0"/>
                                          </p:stCondLst>
                                        </p:cTn>
                                        <p:tgtEl>
                                          <p:spTgt spid="215"/>
                                        </p:tgtEl>
                                        <p:attrNameLst>
                                          <p:attrName>style.visibility</p:attrName>
                                        </p:attrNameLst>
                                      </p:cBhvr>
                                      <p:to>
                                        <p:strVal val="visible"/>
                                      </p:to>
                                    </p:set>
                                    <p:animEffect filter="wipe(down)" transition="in">
                                      <p:cBhvr additive="repl">
                                        <p:cTn id="91" dur="500"/>
                                        <p:tgtEl>
                                          <p:spTgt spid="2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G1D05 -- Which of the following must a person have before they can be an administering VE for a Technician Class license examination?</a:t>
            </a:r>
            <a:endParaRPr b="0" lang="en-US" sz="2800" spc="-1" strike="noStrike">
              <a:solidFill>
                <a:srgbClr val="000000"/>
              </a:solidFill>
              <a:latin typeface="Arial"/>
            </a:endParaRPr>
          </a:p>
        </p:txBody>
      </p:sp>
      <p:sp>
        <p:nvSpPr>
          <p:cNvPr id="217"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Notification to the FCC that you want to give an examination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Receipt of a CSCE for General Class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Possession of a properly obtained telegraphy license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An FCC General Class or higher license and VEC accreditation</a:t>
            </a:r>
            <a:endParaRPr b="0" lang="en-US" sz="3200" spc="-1" strike="noStrike">
              <a:solidFill>
                <a:srgbClr val="000000"/>
              </a:solidFill>
              <a:latin typeface="Arial [TMC ]"/>
            </a:endParaRPr>
          </a:p>
        </p:txBody>
      </p:sp>
      <p:sp>
        <p:nvSpPr>
          <p:cNvPr id="218" name="CustomShape 3"/>
          <p:cNvSpPr/>
          <p:nvPr/>
        </p:nvSpPr>
        <p:spPr>
          <a:xfrm>
            <a:off x="0" y="49528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92" dur="indefinite" restart="never" nodeType="tmRoot">
          <p:childTnLst>
            <p:seq>
              <p:cTn id="93" dur="indefinite" nodeType="mainSeq">
                <p:childTnLst>
                  <p:par>
                    <p:cTn id="94" fill="hold">
                      <p:stCondLst>
                        <p:cond delay="indefinite"/>
                      </p:stCondLst>
                      <p:childTnLst>
                        <p:par>
                          <p:cTn id="95" fill="hold">
                            <p:stCondLst>
                              <p:cond delay="0"/>
                            </p:stCondLst>
                            <p:childTnLst>
                              <p:par>
                                <p:cTn id="96" nodeType="clickEffect" fill="hold" presetClass="entr" presetID="22" presetSubtype="4">
                                  <p:stCondLst>
                                    <p:cond delay="0"/>
                                  </p:stCondLst>
                                  <p:childTnLst>
                                    <p:set>
                                      <p:cBhvr>
                                        <p:cTn id="97" dur="1" fill="hold">
                                          <p:stCondLst>
                                            <p:cond delay="0"/>
                                          </p:stCondLst>
                                        </p:cTn>
                                        <p:tgtEl>
                                          <p:spTgt spid="218"/>
                                        </p:tgtEl>
                                        <p:attrNameLst>
                                          <p:attrName>style.visibility</p:attrName>
                                        </p:attrNameLst>
                                      </p:cBhvr>
                                      <p:to>
                                        <p:strVal val="visible"/>
                                      </p:to>
                                    </p:set>
                                    <p:animEffect filter="wipe(down)" transition="in">
                                      <p:cBhvr additive="repl">
                                        <p:cTn id="98" dur="500"/>
                                        <p:tgtEl>
                                          <p:spTgt spid="2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 name="TextShape 1"/>
          <p:cNvSpPr txBox="1"/>
          <p:nvPr/>
        </p:nvSpPr>
        <p:spPr>
          <a:xfrm>
            <a:off x="1828800" y="334800"/>
            <a:ext cx="6857640" cy="25603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G1D06 -- When must you add the special identifier "AG" after your call sign if you are a Technician Class licensee and have a CSCE for General Class operator privileges, but the FCC has not yet posted your upgrade on its Web site?</a:t>
            </a:r>
            <a:endParaRPr b="0" lang="en-US" sz="2800" spc="-1" strike="noStrike">
              <a:solidFill>
                <a:srgbClr val="000000"/>
              </a:solidFill>
              <a:latin typeface="Arial"/>
            </a:endParaRPr>
          </a:p>
        </p:txBody>
      </p:sp>
      <p:sp>
        <p:nvSpPr>
          <p:cNvPr id="220" name="TextShape 2"/>
          <p:cNvSpPr txBox="1"/>
          <p:nvPr/>
        </p:nvSpPr>
        <p:spPr>
          <a:xfrm>
            <a:off x="457200" y="3230640"/>
            <a:ext cx="8229240" cy="3200040"/>
          </a:xfrm>
          <a:prstGeom prst="rect">
            <a:avLst/>
          </a:prstGeom>
          <a:noFill/>
          <a:ln w="9360">
            <a:noFill/>
          </a:ln>
        </p:spPr>
        <p:txBody>
          <a:bodyPr>
            <a:normAutofit fontScale="48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Whenever you operate using General Class frequency privileges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Whenever you operate on any amateur frequency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Whenever you operate using Technician frequency privileges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 special identifier is not required as long as your General Class license application has been filed with the FCC</a:t>
            </a:r>
            <a:endParaRPr b="0" lang="en-US" sz="3200" spc="-1" strike="noStrike">
              <a:solidFill>
                <a:srgbClr val="000000"/>
              </a:solidFill>
              <a:latin typeface="Arial [TMC ]"/>
            </a:endParaRPr>
          </a:p>
        </p:txBody>
      </p:sp>
      <p:sp>
        <p:nvSpPr>
          <p:cNvPr id="221" name="CustomShape 3"/>
          <p:cNvSpPr/>
          <p:nvPr/>
        </p:nvSpPr>
        <p:spPr>
          <a:xfrm>
            <a:off x="0" y="3276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99" dur="indefinite" restart="never" nodeType="tmRoot">
          <p:childTnLst>
            <p:seq>
              <p:cTn id="100" dur="indefinite" nodeType="mainSeq">
                <p:childTnLst>
                  <p:par>
                    <p:cTn id="101" fill="hold">
                      <p:stCondLst>
                        <p:cond delay="indefinite"/>
                      </p:stCondLst>
                      <p:childTnLst>
                        <p:par>
                          <p:cTn id="102" fill="hold">
                            <p:stCondLst>
                              <p:cond delay="0"/>
                            </p:stCondLst>
                            <p:childTnLst>
                              <p:par>
                                <p:cTn id="103" nodeType="clickEffect" fill="hold" presetClass="entr" presetID="22" presetSubtype="4">
                                  <p:stCondLst>
                                    <p:cond delay="0"/>
                                  </p:stCondLst>
                                  <p:childTnLst>
                                    <p:set>
                                      <p:cBhvr>
                                        <p:cTn id="104" dur="1" fill="hold">
                                          <p:stCondLst>
                                            <p:cond delay="0"/>
                                          </p:stCondLst>
                                        </p:cTn>
                                        <p:tgtEl>
                                          <p:spTgt spid="221"/>
                                        </p:tgtEl>
                                        <p:attrNameLst>
                                          <p:attrName>style.visibility</p:attrName>
                                        </p:attrNameLst>
                                      </p:cBhvr>
                                      <p:to>
                                        <p:strVal val="visible"/>
                                      </p:to>
                                    </p:set>
                                    <p:animEffect filter="wipe(down)" transition="in">
                                      <p:cBhvr additive="repl">
                                        <p:cTn id="105" dur="5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G1D07 -- Volunteer Examiners are accredited by what organization?</a:t>
            </a:r>
            <a:endParaRPr b="0" lang="en-US" sz="2800" spc="-1" strike="noStrike">
              <a:solidFill>
                <a:srgbClr val="000000"/>
              </a:solidFill>
              <a:latin typeface="Arial"/>
            </a:endParaRPr>
          </a:p>
        </p:txBody>
      </p:sp>
      <p:sp>
        <p:nvSpPr>
          <p:cNvPr id="223" name="TextShape 2"/>
          <p:cNvSpPr txBox="1"/>
          <p:nvPr/>
        </p:nvSpPr>
        <p:spPr>
          <a:xfrm>
            <a:off x="457200" y="2011320"/>
            <a:ext cx="8229240" cy="42206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Federal Communications Commission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Universal Licensing System</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A Volunteer Examiner Coordinator</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 Wireless Telecommunications Bureau</a:t>
            </a:r>
            <a:endParaRPr b="0" lang="en-US" sz="3200" spc="-1" strike="noStrike">
              <a:solidFill>
                <a:srgbClr val="000000"/>
              </a:solidFill>
              <a:latin typeface="Arial [TMC ]"/>
            </a:endParaRPr>
          </a:p>
        </p:txBody>
      </p:sp>
      <p:sp>
        <p:nvSpPr>
          <p:cNvPr id="224" name="CustomShape 3"/>
          <p:cNvSpPr/>
          <p:nvPr/>
        </p:nvSpPr>
        <p:spPr>
          <a:xfrm>
            <a:off x="0" y="38098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06" dur="indefinite" restart="never" nodeType="tmRoot">
          <p:childTnLst>
            <p:seq>
              <p:cTn id="107" dur="indefinite" nodeType="mainSeq">
                <p:childTnLst>
                  <p:par>
                    <p:cTn id="108" fill="hold">
                      <p:stCondLst>
                        <p:cond delay="indefinite"/>
                      </p:stCondLst>
                      <p:childTnLst>
                        <p:par>
                          <p:cTn id="109" fill="hold">
                            <p:stCondLst>
                              <p:cond delay="0"/>
                            </p:stCondLst>
                            <p:childTnLst>
                              <p:par>
                                <p:cTn id="110" nodeType="clickEffect" fill="hold" presetClass="entr" presetID="22" presetSubtype="4">
                                  <p:stCondLst>
                                    <p:cond delay="0"/>
                                  </p:stCondLst>
                                  <p:childTnLst>
                                    <p:set>
                                      <p:cBhvr>
                                        <p:cTn id="111" dur="1" fill="hold">
                                          <p:stCondLst>
                                            <p:cond delay="0"/>
                                          </p:stCondLst>
                                        </p:cTn>
                                        <p:tgtEl>
                                          <p:spTgt spid="224"/>
                                        </p:tgtEl>
                                        <p:attrNameLst>
                                          <p:attrName>style.visibility</p:attrName>
                                        </p:attrNameLst>
                                      </p:cBhvr>
                                      <p:to>
                                        <p:strVal val="visible"/>
                                      </p:to>
                                    </p:set>
                                    <p:animEffect filter="wipe(down)" transition="in">
                                      <p:cBhvr additive="repl">
                                        <p:cTn id="112" dur="500"/>
                                        <p:tgtEl>
                                          <p:spTgt spid="2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5"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G1D08 -- Which of the following criteria must be met for a non-U.S. citizen to be an accredited Volunteer Examiner?</a:t>
            </a:r>
            <a:endParaRPr b="0" lang="en-US" sz="2800" spc="-1" strike="noStrike">
              <a:solidFill>
                <a:srgbClr val="000000"/>
              </a:solidFill>
              <a:latin typeface="Arial"/>
            </a:endParaRPr>
          </a:p>
        </p:txBody>
      </p:sp>
      <p:sp>
        <p:nvSpPr>
          <p:cNvPr id="226" name="TextShape 2"/>
          <p:cNvSpPr txBox="1"/>
          <p:nvPr/>
        </p:nvSpPr>
        <p:spPr>
          <a:xfrm>
            <a:off x="457200" y="2011320"/>
            <a:ext cx="8229240" cy="3992040"/>
          </a:xfrm>
          <a:prstGeom prst="rect">
            <a:avLst/>
          </a:prstGeom>
          <a:noFill/>
          <a:ln w="9360">
            <a:noFill/>
          </a:ln>
        </p:spPr>
        <p:txBody>
          <a:bodyPr>
            <a:normAutofit fontScale="68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person must be a resident of the U.S. for a minimum of 5 years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person must hold an FCC granted Amateur Radio license of General Class or above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 person’s home citizenship must be in the ITU region 2</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None of these choices is correct; a non-U.S. citizen cannot be a Volunteer Examiner</a:t>
            </a:r>
            <a:endParaRPr b="0" lang="en-US" sz="3200" spc="-1" strike="noStrike">
              <a:solidFill>
                <a:srgbClr val="000000"/>
              </a:solidFill>
              <a:latin typeface="Arial [TMC ]"/>
            </a:endParaRPr>
          </a:p>
        </p:txBody>
      </p:sp>
      <p:sp>
        <p:nvSpPr>
          <p:cNvPr id="227" name="CustomShape 3"/>
          <p:cNvSpPr/>
          <p:nvPr/>
        </p:nvSpPr>
        <p:spPr>
          <a:xfrm>
            <a:off x="0" y="28954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13" dur="indefinite" restart="never" nodeType="tmRoot">
          <p:childTnLst>
            <p:seq>
              <p:cTn id="114" dur="indefinite" nodeType="mainSeq">
                <p:childTnLst>
                  <p:par>
                    <p:cTn id="115" fill="hold">
                      <p:stCondLst>
                        <p:cond delay="indefinite"/>
                      </p:stCondLst>
                      <p:childTnLst>
                        <p:par>
                          <p:cTn id="116" fill="hold">
                            <p:stCondLst>
                              <p:cond delay="0"/>
                            </p:stCondLst>
                            <p:childTnLst>
                              <p:par>
                                <p:cTn id="117" nodeType="clickEffect" fill="hold" presetClass="entr" presetID="22" presetSubtype="4">
                                  <p:stCondLst>
                                    <p:cond delay="0"/>
                                  </p:stCondLst>
                                  <p:childTnLst>
                                    <p:set>
                                      <p:cBhvr>
                                        <p:cTn id="118" dur="1" fill="hold">
                                          <p:stCondLst>
                                            <p:cond delay="0"/>
                                          </p:stCondLst>
                                        </p:cTn>
                                        <p:tgtEl>
                                          <p:spTgt spid="227"/>
                                        </p:tgtEl>
                                        <p:attrNameLst>
                                          <p:attrName>style.visibility</p:attrName>
                                        </p:attrNameLst>
                                      </p:cBhvr>
                                      <p:to>
                                        <p:strVal val="visible"/>
                                      </p:to>
                                    </p:set>
                                    <p:animEffect filter="wipe(down)" transition="in">
                                      <p:cBhvr additive="repl">
                                        <p:cTn id="119" dur="500"/>
                                        <p:tgtEl>
                                          <p:spTgt spid="2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G1D09 -- How long is a Certificate of Successful Completion of Examination (CSCE) valid for exam element credit?</a:t>
            </a:r>
            <a:endParaRPr b="0" lang="en-US" sz="2800" spc="-1" strike="noStrike">
              <a:solidFill>
                <a:srgbClr val="000000"/>
              </a:solidFill>
              <a:latin typeface="Arial"/>
            </a:endParaRPr>
          </a:p>
        </p:txBody>
      </p:sp>
      <p:sp>
        <p:nvSpPr>
          <p:cNvPr id="229"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30 days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180 days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365 days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For as long as your current license is valid</a:t>
            </a:r>
            <a:endParaRPr b="0" lang="en-US" sz="3200" spc="-1" strike="noStrike">
              <a:solidFill>
                <a:srgbClr val="000000"/>
              </a:solidFill>
              <a:latin typeface="Arial [TMC ]"/>
            </a:endParaRPr>
          </a:p>
        </p:txBody>
      </p:sp>
      <p:sp>
        <p:nvSpPr>
          <p:cNvPr id="230"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20" dur="indefinite" restart="never" nodeType="tmRoot">
          <p:childTnLst>
            <p:seq>
              <p:cTn id="121" dur="indefinite" nodeType="mainSeq">
                <p:childTnLst>
                  <p:par>
                    <p:cTn id="122" fill="hold">
                      <p:stCondLst>
                        <p:cond delay="indefinite"/>
                      </p:stCondLst>
                      <p:childTnLst>
                        <p:par>
                          <p:cTn id="123" fill="hold">
                            <p:stCondLst>
                              <p:cond delay="0"/>
                            </p:stCondLst>
                            <p:childTnLst>
                              <p:par>
                                <p:cTn id="124" nodeType="clickEffect" fill="hold" presetClass="entr" presetID="22" presetSubtype="4">
                                  <p:stCondLst>
                                    <p:cond delay="0"/>
                                  </p:stCondLst>
                                  <p:childTnLst>
                                    <p:set>
                                      <p:cBhvr>
                                        <p:cTn id="125" dur="1" fill="hold">
                                          <p:stCondLst>
                                            <p:cond delay="0"/>
                                          </p:stCondLst>
                                        </p:cTn>
                                        <p:tgtEl>
                                          <p:spTgt spid="230"/>
                                        </p:tgtEl>
                                        <p:attrNameLst>
                                          <p:attrName>style.visibility</p:attrName>
                                        </p:attrNameLst>
                                      </p:cBhvr>
                                      <p:to>
                                        <p:strVal val="visible"/>
                                      </p:to>
                                    </p:set>
                                    <p:animEffect filter="wipe(down)" transition="in">
                                      <p:cBhvr additive="repl">
                                        <p:cTn id="126" dur="5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G1D10 -- What is the minimum age that one must be to qualify as an accredited Volunteer Examiner?</a:t>
            </a:r>
            <a:endParaRPr b="0" lang="en-US" sz="2800" spc="-1" strike="noStrike">
              <a:solidFill>
                <a:srgbClr val="000000"/>
              </a:solidFill>
              <a:latin typeface="Arial"/>
            </a:endParaRPr>
          </a:p>
        </p:txBody>
      </p:sp>
      <p:sp>
        <p:nvSpPr>
          <p:cNvPr id="232"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12 years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18 years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21 years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There is no age limit</a:t>
            </a:r>
            <a:endParaRPr b="0" lang="en-US" sz="3200" spc="-1" strike="noStrike">
              <a:solidFill>
                <a:srgbClr val="000000"/>
              </a:solidFill>
              <a:latin typeface="Arial [TMC ]"/>
            </a:endParaRPr>
          </a:p>
          <a:p>
            <a:pPr marL="513000" indent="-512640">
              <a:lnSpc>
                <a:spcPct val="100000"/>
              </a:lnSpc>
              <a:spcBef>
                <a:spcPts val="641"/>
              </a:spcBef>
            </a:pPr>
            <a:endParaRPr b="0" lang="en-US" sz="3200" spc="-1" strike="noStrike">
              <a:solidFill>
                <a:srgbClr val="000000"/>
              </a:solidFill>
              <a:latin typeface="Arial [TMC ]"/>
            </a:endParaRPr>
          </a:p>
        </p:txBody>
      </p:sp>
      <p:sp>
        <p:nvSpPr>
          <p:cNvPr id="233" name="CustomShape 3"/>
          <p:cNvSpPr/>
          <p:nvPr/>
        </p:nvSpPr>
        <p:spPr>
          <a:xfrm>
            <a:off x="0" y="27432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27" dur="indefinite" restart="never" nodeType="tmRoot">
          <p:childTnLst>
            <p:seq>
              <p:cTn id="128" dur="indefinite" nodeType="mainSeq">
                <p:childTnLst>
                  <p:par>
                    <p:cTn id="129" fill="hold">
                      <p:stCondLst>
                        <p:cond delay="indefinite"/>
                      </p:stCondLst>
                      <p:childTnLst>
                        <p:par>
                          <p:cTn id="130" fill="hold">
                            <p:stCondLst>
                              <p:cond delay="0"/>
                            </p:stCondLst>
                            <p:childTnLst>
                              <p:par>
                                <p:cTn id="131" nodeType="clickEffect" fill="hold" presetClass="entr" presetID="22" presetSubtype="4">
                                  <p:stCondLst>
                                    <p:cond delay="0"/>
                                  </p:stCondLst>
                                  <p:childTnLst>
                                    <p:set>
                                      <p:cBhvr>
                                        <p:cTn id="132" dur="1" fill="hold">
                                          <p:stCondLst>
                                            <p:cond delay="0"/>
                                          </p:stCondLst>
                                        </p:cTn>
                                        <p:tgtEl>
                                          <p:spTgt spid="233"/>
                                        </p:tgtEl>
                                        <p:attrNameLst>
                                          <p:attrName>style.visibility</p:attrName>
                                        </p:attrNameLst>
                                      </p:cBhvr>
                                      <p:to>
                                        <p:strVal val="visible"/>
                                      </p:to>
                                    </p:set>
                                    <p:animEffect filter="wipe(down)" transition="in">
                                      <p:cBhvr additive="repl">
                                        <p:cTn id="133" dur="500"/>
                                        <p:tgtEl>
                                          <p:spTgt spid="2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TextShape 1"/>
          <p:cNvSpPr txBox="1"/>
          <p:nvPr/>
        </p:nvSpPr>
        <p:spPr>
          <a:xfrm>
            <a:off x="457200" y="1828800"/>
            <a:ext cx="8076960" cy="45255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FCC Structure &amp; Authority</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Established by Communications Act of 1934.</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Authority over all non-governmental communications in the United States &amp; territories.</a:t>
            </a:r>
            <a:endParaRPr b="0" lang="en-US" sz="2800" spc="-1" strike="noStrike">
              <a:solidFill>
                <a:srgbClr val="000000"/>
              </a:solidFill>
              <a:latin typeface="Arial [TMC ]"/>
            </a:endParaRPr>
          </a:p>
          <a:p>
            <a:pPr marL="743040" indent="-285480">
              <a:lnSpc>
                <a:spcPct val="100000"/>
              </a:lnSpc>
              <a:spcBef>
                <a:spcPts val="561"/>
              </a:spcBef>
            </a:pPr>
            <a:endParaRPr b="0" lang="en-US" sz="2800" spc="-1" strike="noStrike">
              <a:solidFill>
                <a:srgbClr val="000000"/>
              </a:solidFill>
              <a:latin typeface="Arial [TMC ]"/>
            </a:endParaRPr>
          </a:p>
          <a:p>
            <a:pPr marL="743040" indent="-285480">
              <a:lnSpc>
                <a:spcPct val="100000"/>
              </a:lnSpc>
              <a:spcBef>
                <a:spcPts val="561"/>
              </a:spcBef>
            </a:pPr>
            <a:endParaRPr b="0" lang="en-US" sz="2800" spc="-1" strike="noStrike">
              <a:solidFill>
                <a:srgbClr val="000000"/>
              </a:solidFill>
              <a:latin typeface="Arial [TMC ]"/>
            </a:endParaRPr>
          </a:p>
        </p:txBody>
      </p:sp>
      <p:sp>
        <p:nvSpPr>
          <p:cNvPr id="95"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 name="TextShape 1"/>
          <p:cNvSpPr txBox="1"/>
          <p:nvPr/>
        </p:nvSpPr>
        <p:spPr>
          <a:xfrm>
            <a:off x="1828800" y="182520"/>
            <a:ext cx="6857640" cy="179820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G1D11 -- If a person has an expired FCC issued amateur radio license of General Class or higher, what is required before they can receive a new license?</a:t>
            </a:r>
            <a:endParaRPr b="0" lang="en-US" sz="2800" spc="-1" strike="noStrike">
              <a:solidFill>
                <a:srgbClr val="000000"/>
              </a:solidFill>
              <a:latin typeface="Arial"/>
            </a:endParaRPr>
          </a:p>
        </p:txBody>
      </p:sp>
      <p:sp>
        <p:nvSpPr>
          <p:cNvPr id="235" name="TextShape 2"/>
          <p:cNvSpPr txBox="1"/>
          <p:nvPr/>
        </p:nvSpPr>
        <p:spPr>
          <a:xfrm>
            <a:off x="457200" y="2239920"/>
            <a:ext cx="8229240" cy="4236840"/>
          </a:xfrm>
          <a:prstGeom prst="rect">
            <a:avLst/>
          </a:prstGeom>
          <a:noFill/>
          <a:ln w="9360">
            <a:noFill/>
          </a:ln>
        </p:spPr>
        <p:txBody>
          <a:bodyPr>
            <a:normAutofit fontScale="56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They must have a letter from the FCC showing they once held an amateur or commercial license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There are no requirements other than being able to show a copy of the expired license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 applicant must be able to produce a copy of a page from a call book published in the USA showing his or her name and address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 applicant must pass the current element 2 exam </a:t>
            </a:r>
            <a:endParaRPr b="0" lang="en-US" sz="3200" spc="-1" strike="noStrike">
              <a:solidFill>
                <a:srgbClr val="000000"/>
              </a:solidFill>
              <a:latin typeface="Arial [TMC ]"/>
            </a:endParaRPr>
          </a:p>
        </p:txBody>
      </p:sp>
      <p:sp>
        <p:nvSpPr>
          <p:cNvPr id="236" name="CustomShape 3"/>
          <p:cNvSpPr/>
          <p:nvPr/>
        </p:nvSpPr>
        <p:spPr>
          <a:xfrm>
            <a:off x="0" y="53341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34" dur="indefinite" restart="never" nodeType="tmRoot">
          <p:childTnLst>
            <p:seq>
              <p:cTn id="135" dur="indefinite" nodeType="mainSeq">
                <p:childTnLst>
                  <p:par>
                    <p:cTn id="136" fill="hold">
                      <p:stCondLst>
                        <p:cond delay="indefinite"/>
                      </p:stCondLst>
                      <p:childTnLst>
                        <p:par>
                          <p:cTn id="137" fill="hold">
                            <p:stCondLst>
                              <p:cond delay="0"/>
                            </p:stCondLst>
                            <p:childTnLst>
                              <p:par>
                                <p:cTn id="138" nodeType="clickEffect" fill="hold" presetClass="entr" presetID="22" presetSubtype="4">
                                  <p:stCondLst>
                                    <p:cond delay="0"/>
                                  </p:stCondLst>
                                  <p:childTnLst>
                                    <p:set>
                                      <p:cBhvr>
                                        <p:cTn id="139" dur="1" fill="hold">
                                          <p:stCondLst>
                                            <p:cond delay="0"/>
                                          </p:stCondLst>
                                        </p:cTn>
                                        <p:tgtEl>
                                          <p:spTgt spid="236"/>
                                        </p:tgtEl>
                                        <p:attrNameLst>
                                          <p:attrName>style.visibility</p:attrName>
                                        </p:attrNameLst>
                                      </p:cBhvr>
                                      <p:to>
                                        <p:strVal val="visible"/>
                                      </p:to>
                                    </p:set>
                                    <p:animEffect filter="wipe(down)" transition="in">
                                      <p:cBhvr additive="repl">
                                        <p:cTn id="140" dur="5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 name="TextShape 1"/>
          <p:cNvSpPr txBox="1"/>
          <p:nvPr/>
        </p:nvSpPr>
        <p:spPr>
          <a:xfrm>
            <a:off x="1828800" y="4111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G1E09 -- What language must be used when identifying your station if you are using a language other than English in making a contact using phone emission?</a:t>
            </a:r>
            <a:endParaRPr b="0" lang="en-US" sz="2800" spc="-1" strike="noStrike">
              <a:solidFill>
                <a:srgbClr val="000000"/>
              </a:solidFill>
              <a:latin typeface="Arial"/>
            </a:endParaRPr>
          </a:p>
        </p:txBody>
      </p:sp>
      <p:sp>
        <p:nvSpPr>
          <p:cNvPr id="238" name="TextShape 2"/>
          <p:cNvSpPr txBox="1"/>
          <p:nvPr/>
        </p:nvSpPr>
        <p:spPr>
          <a:xfrm>
            <a:off x="457200" y="2697120"/>
            <a:ext cx="8229240" cy="35348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language being used for the contact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Any language recognized by the United Nations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English only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English, Spanish, French, or German</a:t>
            </a:r>
            <a:endParaRPr b="0" lang="en-US" sz="3200" spc="-1" strike="noStrike">
              <a:solidFill>
                <a:srgbClr val="000000"/>
              </a:solidFill>
              <a:latin typeface="Arial [TMC ]"/>
            </a:endParaRPr>
          </a:p>
        </p:txBody>
      </p:sp>
      <p:sp>
        <p:nvSpPr>
          <p:cNvPr id="239" name="CustomShape 3"/>
          <p:cNvSpPr/>
          <p:nvPr/>
        </p:nvSpPr>
        <p:spPr>
          <a:xfrm>
            <a:off x="0" y="45720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41" dur="indefinite" restart="never" nodeType="tmRoot">
          <p:childTnLst>
            <p:seq>
              <p:cTn id="142" dur="indefinite" nodeType="mainSeq">
                <p:childTnLst>
                  <p:par>
                    <p:cTn id="143" fill="hold">
                      <p:stCondLst>
                        <p:cond delay="indefinite"/>
                      </p:stCondLst>
                      <p:childTnLst>
                        <p:par>
                          <p:cTn id="144" fill="hold">
                            <p:stCondLst>
                              <p:cond delay="0"/>
                            </p:stCondLst>
                            <p:childTnLst>
                              <p:par>
                                <p:cTn id="145" nodeType="clickEffect" fill="hold" presetClass="entr" presetID="22" presetSubtype="4">
                                  <p:stCondLst>
                                    <p:cond delay="0"/>
                                  </p:stCondLst>
                                  <p:childTnLst>
                                    <p:set>
                                      <p:cBhvr>
                                        <p:cTn id="146" dur="1" fill="hold">
                                          <p:stCondLst>
                                            <p:cond delay="0"/>
                                          </p:stCondLst>
                                        </p:cTn>
                                        <p:tgtEl>
                                          <p:spTgt spid="239"/>
                                        </p:tgtEl>
                                        <p:attrNameLst>
                                          <p:attrName>style.visibility</p:attrName>
                                        </p:attrNameLst>
                                      </p:cBhvr>
                                      <p:to>
                                        <p:strVal val="visible"/>
                                      </p:to>
                                    </p:set>
                                    <p:animEffect filter="wipe(down)" transition="in">
                                      <p:cBhvr additive="repl">
                                        <p:cTn id="147" dur="500"/>
                                        <p:tgtEl>
                                          <p:spTgt spid="2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40" name="Table 1"/>
          <p:cNvGraphicFramePr/>
          <p:nvPr/>
        </p:nvGraphicFramePr>
        <p:xfrm>
          <a:off x="4754520" y="1828800"/>
          <a:ext cx="3962160" cy="4455360"/>
        </p:xfrm>
        <a:graphic>
          <a:graphicData uri="http://schemas.openxmlformats.org/drawingml/2006/table">
            <a:tbl>
              <a:tblPr/>
              <a:tblGrid>
                <a:gridCol w="838080"/>
                <a:gridCol w="3124080"/>
              </a:tblGrid>
              <a:tr h="344880">
                <a:tc>
                  <a:txBody>
                    <a:bodyPr>
                      <a:noAutofit/>
                    </a:bodyPr>
                    <a:p>
                      <a:pPr algn="ctr">
                        <a:lnSpc>
                          <a:spcPct val="100000"/>
                        </a:lnSpc>
                      </a:pPr>
                      <a:r>
                        <a:rPr b="1" lang="en-US" sz="1600" spc="-1" strike="noStrike">
                          <a:solidFill>
                            <a:srgbClr val="ffffff"/>
                          </a:solidFill>
                          <a:latin typeface="Arial [TMC ]"/>
                        </a:rPr>
                        <a:t>Band</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4f81bd"/>
                    </a:solidFill>
                  </a:tcPr>
                </a:tc>
                <a:tc>
                  <a:txBody>
                    <a:bodyPr>
                      <a:noAutofit/>
                    </a:bodyPr>
                    <a:p>
                      <a:pPr algn="ctr">
                        <a:lnSpc>
                          <a:spcPct val="100000"/>
                        </a:lnSpc>
                      </a:pPr>
                      <a:r>
                        <a:rPr b="1" lang="en-US" sz="1600" spc="-1" strike="noStrike">
                          <a:solidFill>
                            <a:srgbClr val="ffffff"/>
                          </a:solidFill>
                          <a:latin typeface="Arial [TMC ]"/>
                        </a:rPr>
                        <a:t>Frequency Range</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4f81bd"/>
                    </a:solidFill>
                  </a:tcPr>
                </a:tc>
              </a:tr>
              <a:tr h="373680">
                <a:tc>
                  <a:txBody>
                    <a:bodyPr anchor="ctr">
                      <a:noAutofit/>
                    </a:bodyPr>
                    <a:p>
                      <a:pPr algn="ctr">
                        <a:lnSpc>
                          <a:spcPct val="100000"/>
                        </a:lnSpc>
                      </a:pPr>
                      <a:r>
                        <a:rPr b="0" lang="en-US" sz="1600" spc="-1" strike="noStrike">
                          <a:solidFill>
                            <a:srgbClr val="000000"/>
                          </a:solidFill>
                          <a:latin typeface="Arial [TMC ]"/>
                        </a:rPr>
                        <a:t>160m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0" lang="en-US" sz="1600" spc="-1" strike="noStrike">
                          <a:solidFill>
                            <a:srgbClr val="000000"/>
                          </a:solidFill>
                          <a:latin typeface="Arial [TMC ]"/>
                        </a:rPr>
                        <a:t>1.800 MHz  to 2.000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373680">
                <a:tc>
                  <a:txBody>
                    <a:bodyPr anchor="ctr">
                      <a:noAutofit/>
                    </a:bodyPr>
                    <a:p>
                      <a:pPr algn="ctr">
                        <a:lnSpc>
                          <a:spcPct val="100000"/>
                        </a:lnSpc>
                      </a:pPr>
                      <a:r>
                        <a:rPr b="0" lang="en-US" sz="1600" spc="-1" strike="noStrike">
                          <a:solidFill>
                            <a:srgbClr val="000000"/>
                          </a:solidFill>
                          <a:latin typeface="Arial [TMC ]"/>
                        </a:rPr>
                        <a:t>80m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0" lang="en-US" sz="1600" spc="-1" strike="noStrike">
                          <a:solidFill>
                            <a:srgbClr val="000000"/>
                          </a:solidFill>
                          <a:latin typeface="Arial [TMC ]"/>
                        </a:rPr>
                        <a:t>3.500 MHz to 3.600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373680">
                <a:tc>
                  <a:txBody>
                    <a:bodyPr anchor="ctr">
                      <a:noAutofit/>
                    </a:bodyPr>
                    <a:p>
                      <a:pPr algn="ctr">
                        <a:lnSpc>
                          <a:spcPct val="100000"/>
                        </a:lnSpc>
                      </a:pPr>
                      <a:r>
                        <a:rPr b="0" lang="en-US" sz="1600" spc="-1" strike="noStrike">
                          <a:solidFill>
                            <a:srgbClr val="000000"/>
                          </a:solidFill>
                          <a:latin typeface="Arial [TMC ]"/>
                        </a:rPr>
                        <a:t>75m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0" lang="en-US" sz="1600" spc="-1" strike="noStrike">
                          <a:solidFill>
                            <a:srgbClr val="000000"/>
                          </a:solidFill>
                          <a:latin typeface="Arial [TMC ]"/>
                        </a:rPr>
                        <a:t>3.600 MHz to 4.000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373680">
                <a:tc>
                  <a:txBody>
                    <a:bodyPr anchor="ctr">
                      <a:noAutofit/>
                    </a:bodyPr>
                    <a:p>
                      <a:pPr algn="ctr">
                        <a:lnSpc>
                          <a:spcPct val="100000"/>
                        </a:lnSpc>
                      </a:pPr>
                      <a:r>
                        <a:rPr b="0" lang="en-US" sz="1600" spc="-1" strike="noStrike">
                          <a:solidFill>
                            <a:srgbClr val="000000"/>
                          </a:solidFill>
                          <a:latin typeface="Arial [TMC ]"/>
                        </a:rPr>
                        <a:t>60m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0" lang="en-US" sz="1600" spc="-1" strike="noStrike">
                          <a:solidFill>
                            <a:srgbClr val="000000"/>
                          </a:solidFill>
                          <a:latin typeface="Arial [TMC ]"/>
                        </a:rPr>
                        <a:t>5 Specific Channels</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373680">
                <a:tc>
                  <a:txBody>
                    <a:bodyPr anchor="ctr">
                      <a:noAutofit/>
                    </a:bodyPr>
                    <a:p>
                      <a:pPr algn="ctr">
                        <a:lnSpc>
                          <a:spcPct val="100000"/>
                        </a:lnSpc>
                      </a:pPr>
                      <a:r>
                        <a:rPr b="0" lang="en-US" sz="1600" spc="-1" strike="noStrike">
                          <a:solidFill>
                            <a:srgbClr val="000000"/>
                          </a:solidFill>
                          <a:latin typeface="Arial [TMC ]"/>
                        </a:rPr>
                        <a:t>40m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0" lang="en-US" sz="1600" spc="-1" strike="noStrike">
                          <a:solidFill>
                            <a:srgbClr val="000000"/>
                          </a:solidFill>
                          <a:latin typeface="Arial [TMC ]"/>
                        </a:rPr>
                        <a:t>7.000 MHz to 7.300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373680">
                <a:tc>
                  <a:txBody>
                    <a:bodyPr anchor="ctr">
                      <a:noAutofit/>
                    </a:bodyPr>
                    <a:p>
                      <a:pPr algn="ctr">
                        <a:lnSpc>
                          <a:spcPct val="100000"/>
                        </a:lnSpc>
                      </a:pPr>
                      <a:r>
                        <a:rPr b="0" lang="en-US" sz="1600" spc="-1" strike="noStrike">
                          <a:solidFill>
                            <a:srgbClr val="000000"/>
                          </a:solidFill>
                          <a:latin typeface="Arial [TMC ]"/>
                        </a:rPr>
                        <a:t>30m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0" lang="en-US" sz="1600" spc="-1" strike="noStrike">
                          <a:solidFill>
                            <a:srgbClr val="000000"/>
                          </a:solidFill>
                          <a:latin typeface="Arial [TMC ]"/>
                        </a:rPr>
                        <a:t>10.100 MHz to 10.150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373680">
                <a:tc>
                  <a:txBody>
                    <a:bodyPr anchor="ctr">
                      <a:noAutofit/>
                    </a:bodyPr>
                    <a:p>
                      <a:pPr algn="ctr">
                        <a:lnSpc>
                          <a:spcPct val="100000"/>
                        </a:lnSpc>
                      </a:pPr>
                      <a:r>
                        <a:rPr b="0" lang="en-US" sz="1600" spc="-1" strike="noStrike">
                          <a:solidFill>
                            <a:srgbClr val="000000"/>
                          </a:solidFill>
                          <a:latin typeface="Arial [TMC ]"/>
                        </a:rPr>
                        <a:t>20m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0" lang="en-US" sz="1600" spc="-1" strike="noStrike">
                          <a:solidFill>
                            <a:srgbClr val="000000"/>
                          </a:solidFill>
                          <a:latin typeface="Arial [TMC ]"/>
                        </a:rPr>
                        <a:t>14.000 MHz to 14.350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373680">
                <a:tc>
                  <a:txBody>
                    <a:bodyPr anchor="ctr">
                      <a:noAutofit/>
                    </a:bodyPr>
                    <a:p>
                      <a:pPr algn="ctr">
                        <a:lnSpc>
                          <a:spcPct val="100000"/>
                        </a:lnSpc>
                      </a:pPr>
                      <a:r>
                        <a:rPr b="0" lang="en-US" sz="1600" spc="-1" strike="noStrike">
                          <a:solidFill>
                            <a:srgbClr val="000000"/>
                          </a:solidFill>
                          <a:latin typeface="Arial [TMC ]"/>
                        </a:rPr>
                        <a:t>17m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0" lang="en-US" sz="1600" spc="-1" strike="noStrike">
                          <a:solidFill>
                            <a:srgbClr val="000000"/>
                          </a:solidFill>
                          <a:latin typeface="Arial [TMC ]"/>
                        </a:rPr>
                        <a:t>18.068 MHz to 18.168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373680">
                <a:tc>
                  <a:txBody>
                    <a:bodyPr anchor="ctr">
                      <a:noAutofit/>
                    </a:bodyPr>
                    <a:p>
                      <a:pPr algn="ctr">
                        <a:lnSpc>
                          <a:spcPct val="100000"/>
                        </a:lnSpc>
                      </a:pPr>
                      <a:r>
                        <a:rPr b="0" lang="en-US" sz="1600" spc="-1" strike="noStrike">
                          <a:solidFill>
                            <a:srgbClr val="000000"/>
                          </a:solidFill>
                          <a:latin typeface="Arial [TMC ]"/>
                        </a:rPr>
                        <a:t>15m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0" lang="en-US" sz="1600" spc="-1" strike="noStrike">
                          <a:solidFill>
                            <a:srgbClr val="000000"/>
                          </a:solidFill>
                          <a:latin typeface="Arial [TMC ]"/>
                        </a:rPr>
                        <a:t>21.000 MHz to 21.450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373680">
                <a:tc>
                  <a:txBody>
                    <a:bodyPr anchor="ctr">
                      <a:noAutofit/>
                    </a:bodyPr>
                    <a:p>
                      <a:pPr algn="ctr">
                        <a:lnSpc>
                          <a:spcPct val="100000"/>
                        </a:lnSpc>
                      </a:pPr>
                      <a:r>
                        <a:rPr b="0" lang="en-US" sz="1600" spc="-1" strike="noStrike">
                          <a:solidFill>
                            <a:srgbClr val="000000"/>
                          </a:solidFill>
                          <a:latin typeface="Arial [TMC ]"/>
                        </a:rPr>
                        <a:t>12m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0" lang="en-US" sz="1600" spc="-1" strike="noStrike">
                          <a:solidFill>
                            <a:srgbClr val="000000"/>
                          </a:solidFill>
                          <a:latin typeface="Arial [TMC ]"/>
                        </a:rPr>
                        <a:t>24.890 MHz to 24.990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373680">
                <a:tc>
                  <a:txBody>
                    <a:bodyPr anchor="ctr">
                      <a:noAutofit/>
                    </a:bodyPr>
                    <a:p>
                      <a:pPr algn="ctr">
                        <a:lnSpc>
                          <a:spcPct val="100000"/>
                        </a:lnSpc>
                      </a:pPr>
                      <a:r>
                        <a:rPr b="0" lang="en-US" sz="1600" spc="-1" strike="noStrike">
                          <a:solidFill>
                            <a:srgbClr val="000000"/>
                          </a:solidFill>
                          <a:latin typeface="Arial [TMC ]"/>
                        </a:rPr>
                        <a:t>10m</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0" lang="en-US" sz="1600" spc="-1" strike="noStrike">
                          <a:solidFill>
                            <a:srgbClr val="000000"/>
                          </a:solidFill>
                          <a:latin typeface="Arial [TMC ]"/>
                        </a:rPr>
                        <a:t>28.000 MHz to 29.700 MHz</a:t>
                      </a:r>
                      <a:endParaRPr b="0" lang="en-US" sz="16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bl>
          </a:graphicData>
        </a:graphic>
      </p:graphicFrame>
      <p:sp>
        <p:nvSpPr>
          <p:cNvPr id="241" name="TextShape 2"/>
          <p:cNvSpPr txBox="1"/>
          <p:nvPr/>
        </p:nvSpPr>
        <p:spPr>
          <a:xfrm>
            <a:off x="457200" y="1828800"/>
            <a:ext cx="4114440" cy="44953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US Amateur HF Bands</a:t>
            </a:r>
            <a:endParaRPr b="0" lang="en-US" sz="2800" spc="-1" strike="noStrike">
              <a:solidFill>
                <a:srgbClr val="000000"/>
              </a:solidFill>
              <a:latin typeface="Arial [TMC ]"/>
            </a:endParaRPr>
          </a:p>
        </p:txBody>
      </p:sp>
      <p:sp>
        <p:nvSpPr>
          <p:cNvPr id="242" name="TextShape 3"/>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 name="TextShape 1"/>
          <p:cNvSpPr txBox="1"/>
          <p:nvPr/>
        </p:nvSpPr>
        <p:spPr>
          <a:xfrm>
            <a:off x="457200" y="1828800"/>
            <a:ext cx="8229240" cy="11426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60m Frequency Assignments</a:t>
            </a:r>
            <a:endParaRPr b="0" lang="en-US" sz="2800" spc="-1" strike="noStrike">
              <a:solidFill>
                <a:srgbClr val="000000"/>
              </a:solidFill>
              <a:latin typeface="Arial [TMC ]"/>
            </a:endParaRPr>
          </a:p>
        </p:txBody>
      </p:sp>
      <p:graphicFrame>
        <p:nvGraphicFramePr>
          <p:cNvPr id="244" name="Table 2"/>
          <p:cNvGraphicFramePr/>
          <p:nvPr/>
        </p:nvGraphicFramePr>
        <p:xfrm>
          <a:off x="990720" y="3124080"/>
          <a:ext cx="7162560" cy="3073680"/>
        </p:xfrm>
        <a:graphic>
          <a:graphicData uri="http://schemas.openxmlformats.org/drawingml/2006/table">
            <a:tbl>
              <a:tblPr/>
              <a:tblGrid>
                <a:gridCol w="3581280"/>
                <a:gridCol w="3581280"/>
              </a:tblGrid>
              <a:tr h="512280">
                <a:tc>
                  <a:txBody>
                    <a:bodyPr anchor="ctr">
                      <a:noAutofit/>
                    </a:bodyPr>
                    <a:p>
                      <a:pPr algn="ctr">
                        <a:lnSpc>
                          <a:spcPct val="100000"/>
                        </a:lnSpc>
                      </a:pPr>
                      <a:r>
                        <a:rPr b="1" lang="en-US" sz="2400" spc="-1" strike="noStrike">
                          <a:solidFill>
                            <a:srgbClr val="ffffff"/>
                          </a:solidFill>
                          <a:latin typeface="Arial [TMC ]"/>
                        </a:rPr>
                        <a:t>Center Frequency</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4f81bd"/>
                    </a:solidFill>
                  </a:tcPr>
                </a:tc>
                <a:tc>
                  <a:txBody>
                    <a:bodyPr anchor="ctr">
                      <a:noAutofit/>
                    </a:bodyPr>
                    <a:p>
                      <a:pPr algn="ctr">
                        <a:lnSpc>
                          <a:spcPct val="100000"/>
                        </a:lnSpc>
                      </a:pPr>
                      <a:r>
                        <a:rPr b="1" lang="en-US" sz="2400" spc="-1" strike="noStrike">
                          <a:solidFill>
                            <a:srgbClr val="ffffff"/>
                          </a:solidFill>
                          <a:latin typeface="Arial [TMC ]"/>
                        </a:rPr>
                        <a:t>Carrier Frequency</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4f81bd"/>
                    </a:solidFill>
                  </a:tcPr>
                </a:tc>
              </a:tr>
              <a:tr h="512280">
                <a:tc>
                  <a:txBody>
                    <a:bodyPr anchor="ctr">
                      <a:noAutofit/>
                    </a:bodyPr>
                    <a:p>
                      <a:pPr algn="ctr">
                        <a:lnSpc>
                          <a:spcPct val="100000"/>
                        </a:lnSpc>
                      </a:pPr>
                      <a:r>
                        <a:rPr b="1" lang="en-US" sz="2400" spc="-1" strike="noStrike">
                          <a:solidFill>
                            <a:srgbClr val="000000"/>
                          </a:solidFill>
                          <a:latin typeface="Arial [TMC ]"/>
                        </a:rPr>
                        <a:t>5332.0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1" lang="en-US" sz="2400" spc="-1" strike="noStrike">
                          <a:solidFill>
                            <a:srgbClr val="000000"/>
                          </a:solidFill>
                          <a:latin typeface="Arial [TMC ]"/>
                        </a:rPr>
                        <a:t>5330.5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512280">
                <a:tc>
                  <a:txBody>
                    <a:bodyPr anchor="ctr">
                      <a:noAutofit/>
                    </a:bodyPr>
                    <a:p>
                      <a:pPr algn="ctr">
                        <a:lnSpc>
                          <a:spcPct val="100000"/>
                        </a:lnSpc>
                      </a:pPr>
                      <a:r>
                        <a:rPr b="1" lang="en-US" sz="2400" spc="-1" strike="noStrike">
                          <a:solidFill>
                            <a:srgbClr val="000000"/>
                          </a:solidFill>
                          <a:latin typeface="Arial [TMC ]"/>
                        </a:rPr>
                        <a:t>5348.0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1" lang="en-US" sz="2400" spc="-1" strike="noStrike">
                          <a:solidFill>
                            <a:srgbClr val="000000"/>
                          </a:solidFill>
                          <a:latin typeface="Arial [TMC ]"/>
                        </a:rPr>
                        <a:t>5346.5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512280">
                <a:tc>
                  <a:txBody>
                    <a:bodyPr anchor="ctr">
                      <a:noAutofit/>
                    </a:bodyPr>
                    <a:p>
                      <a:pPr algn="ctr">
                        <a:lnSpc>
                          <a:spcPct val="100000"/>
                        </a:lnSpc>
                      </a:pPr>
                      <a:r>
                        <a:rPr b="1" lang="en-US" sz="2400" spc="-1" strike="noStrike">
                          <a:solidFill>
                            <a:srgbClr val="000000"/>
                          </a:solidFill>
                          <a:latin typeface="Arial [TMC ]"/>
                        </a:rPr>
                        <a:t>5358.5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1" lang="en-US" sz="2400" spc="-1" strike="noStrike">
                          <a:solidFill>
                            <a:srgbClr val="000000"/>
                          </a:solidFill>
                          <a:latin typeface="Arial [TMC ]"/>
                        </a:rPr>
                        <a:t>5357.0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r h="512280">
                <a:tc>
                  <a:txBody>
                    <a:bodyPr anchor="ctr">
                      <a:noAutofit/>
                    </a:bodyPr>
                    <a:p>
                      <a:pPr algn="ctr">
                        <a:lnSpc>
                          <a:spcPct val="100000"/>
                        </a:lnSpc>
                      </a:pPr>
                      <a:r>
                        <a:rPr b="1" lang="en-US" sz="2400" spc="-1" strike="noStrike">
                          <a:solidFill>
                            <a:srgbClr val="000000"/>
                          </a:solidFill>
                          <a:latin typeface="Arial [TMC ]"/>
                        </a:rPr>
                        <a:t>5.373.0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c>
                  <a:txBody>
                    <a:bodyPr anchor="ctr">
                      <a:noAutofit/>
                    </a:bodyPr>
                    <a:p>
                      <a:pPr algn="ctr">
                        <a:lnSpc>
                          <a:spcPct val="100000"/>
                        </a:lnSpc>
                      </a:pPr>
                      <a:r>
                        <a:rPr b="1" lang="en-US" sz="2400" spc="-1" strike="noStrike">
                          <a:solidFill>
                            <a:srgbClr val="000000"/>
                          </a:solidFill>
                          <a:latin typeface="Arial [TMC ]"/>
                        </a:rPr>
                        <a:t>5371.5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9ecf3"/>
                    </a:solidFill>
                  </a:tcPr>
                </a:tc>
              </a:tr>
              <a:tr h="512280">
                <a:tc>
                  <a:txBody>
                    <a:bodyPr anchor="ctr">
                      <a:noAutofit/>
                    </a:bodyPr>
                    <a:p>
                      <a:pPr algn="ctr">
                        <a:lnSpc>
                          <a:spcPct val="100000"/>
                        </a:lnSpc>
                      </a:pPr>
                      <a:r>
                        <a:rPr b="1" lang="en-US" sz="2400" spc="-1" strike="noStrike">
                          <a:solidFill>
                            <a:srgbClr val="000000"/>
                          </a:solidFill>
                          <a:latin typeface="Arial [TMC ]"/>
                        </a:rPr>
                        <a:t>5405.0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c>
                  <a:txBody>
                    <a:bodyPr anchor="ctr">
                      <a:noAutofit/>
                    </a:bodyPr>
                    <a:p>
                      <a:pPr algn="ctr">
                        <a:lnSpc>
                          <a:spcPct val="100000"/>
                        </a:lnSpc>
                      </a:pPr>
                      <a:r>
                        <a:rPr b="1" lang="en-US" sz="2400" spc="-1" strike="noStrike">
                          <a:solidFill>
                            <a:srgbClr val="000000"/>
                          </a:solidFill>
                          <a:latin typeface="Arial [TMC ]"/>
                        </a:rPr>
                        <a:t>5403.5 kHz</a:t>
                      </a:r>
                      <a:endParaRPr b="0" lang="en-US" sz="2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d0d8e7"/>
                    </a:solidFill>
                  </a:tcPr>
                </a:tc>
              </a:tr>
            </a:tbl>
          </a:graphicData>
        </a:graphic>
      </p:graphicFrame>
      <p:sp>
        <p:nvSpPr>
          <p:cNvPr id="245" name="TextShape 3"/>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46" name="Table 1"/>
          <p:cNvGraphicFramePr/>
          <p:nvPr/>
        </p:nvGraphicFramePr>
        <p:xfrm>
          <a:off x="699840" y="2590920"/>
          <a:ext cx="4024440" cy="3708000"/>
        </p:xfrm>
        <a:graphic>
          <a:graphicData uri="http://schemas.openxmlformats.org/drawingml/2006/table">
            <a:tbl>
              <a:tblPr/>
              <a:tblGrid>
                <a:gridCol w="771840"/>
                <a:gridCol w="596160"/>
                <a:gridCol w="2656440"/>
              </a:tblGrid>
              <a:tr h="370800">
                <a:tc rowSpan="2">
                  <a:txBody>
                    <a:bodyPr anchor="ctr">
                      <a:noAutofit/>
                    </a:bodyPr>
                    <a:p>
                      <a:pPr>
                        <a:lnSpc>
                          <a:spcPct val="100000"/>
                        </a:lnSpc>
                      </a:pPr>
                      <a:r>
                        <a:rPr b="0" lang="en-US" sz="1400" spc="-1" strike="noStrike">
                          <a:solidFill>
                            <a:srgbClr val="000000"/>
                          </a:solidFill>
                          <a:latin typeface="Arial [TMC ]"/>
                        </a:rPr>
                        <a:t>160m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1.800 MHz  to 2.000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708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1.800 MHz  to 2.000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70800">
                <a:tc>
                  <a:txBody>
                    <a:bodyPr anchor="ctr">
                      <a:noAutofit/>
                    </a:bodyPr>
                    <a:p>
                      <a:pPr>
                        <a:lnSpc>
                          <a:spcPct val="100000"/>
                        </a:lnSpc>
                      </a:pPr>
                      <a:r>
                        <a:rPr b="0" lang="en-US" sz="1400" spc="-1" strike="noStrike">
                          <a:solidFill>
                            <a:srgbClr val="000000"/>
                          </a:solidFill>
                          <a:latin typeface="Arial [TMC ]"/>
                        </a:rPr>
                        <a:t>80m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3.525 MHz to 3.600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70800">
                <a:tc>
                  <a:txBody>
                    <a:bodyPr anchor="ctr">
                      <a:noAutofit/>
                    </a:bodyPr>
                    <a:p>
                      <a:pPr>
                        <a:lnSpc>
                          <a:spcPct val="100000"/>
                        </a:lnSpc>
                      </a:pPr>
                      <a:r>
                        <a:rPr b="0" lang="en-US" sz="1400" spc="-1" strike="noStrike">
                          <a:solidFill>
                            <a:srgbClr val="000000"/>
                          </a:solidFill>
                          <a:latin typeface="Arial [TMC ]"/>
                        </a:rPr>
                        <a:t>75m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3.800 MHz to 4.000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70800">
                <a:tc>
                  <a:txBody>
                    <a:bodyPr anchor="ctr">
                      <a:noAutofit/>
                    </a:bodyPr>
                    <a:p>
                      <a:pPr>
                        <a:lnSpc>
                          <a:spcPct val="100000"/>
                        </a:lnSpc>
                      </a:pPr>
                      <a:r>
                        <a:rPr b="0" lang="en-US" sz="1400" spc="-1" strike="noStrike">
                          <a:solidFill>
                            <a:srgbClr val="000000"/>
                          </a:solidFill>
                          <a:latin typeface="Arial [TMC ]"/>
                        </a:rPr>
                        <a:t>60m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Any</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(5 specified channels)</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70800">
                <a:tc rowSpan="2">
                  <a:txBody>
                    <a:bodyPr anchor="ctr">
                      <a:noAutofit/>
                    </a:bodyPr>
                    <a:p>
                      <a:pPr>
                        <a:lnSpc>
                          <a:spcPct val="100000"/>
                        </a:lnSpc>
                      </a:pPr>
                      <a:r>
                        <a:rPr b="0" lang="en-US" sz="1400" spc="-1" strike="noStrike">
                          <a:solidFill>
                            <a:srgbClr val="000000"/>
                          </a:solidFill>
                          <a:latin typeface="Arial [TMC ]"/>
                        </a:rPr>
                        <a:t>40m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7.025 MHz to 7.125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708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7.175 MHz to 7.300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70800">
                <a:tc>
                  <a:txBody>
                    <a:bodyPr anchor="ctr">
                      <a:noAutofit/>
                    </a:bodyPr>
                    <a:p>
                      <a:pPr>
                        <a:lnSpc>
                          <a:spcPct val="100000"/>
                        </a:lnSpc>
                      </a:pPr>
                      <a:r>
                        <a:rPr b="0" lang="en-US" sz="1400" spc="-1" strike="noStrike">
                          <a:solidFill>
                            <a:srgbClr val="000000"/>
                          </a:solidFill>
                          <a:latin typeface="Arial [TMC ]"/>
                        </a:rPr>
                        <a:t>30m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10.100 MHz to 10.150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70800">
                <a:tc rowSpan="2">
                  <a:txBody>
                    <a:bodyPr anchor="ctr">
                      <a:noAutofit/>
                    </a:bodyPr>
                    <a:p>
                      <a:pPr>
                        <a:lnSpc>
                          <a:spcPct val="100000"/>
                        </a:lnSpc>
                      </a:pPr>
                      <a:r>
                        <a:rPr b="0" lang="en-US" sz="1400" spc="-1" strike="noStrike">
                          <a:solidFill>
                            <a:srgbClr val="000000"/>
                          </a:solidFill>
                          <a:latin typeface="Arial [TMC ]"/>
                        </a:rPr>
                        <a:t>20m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14.025 MHz to 14.150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708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14.225 MHz to 14.350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bl>
          </a:graphicData>
        </a:graphic>
      </p:graphicFrame>
      <p:sp>
        <p:nvSpPr>
          <p:cNvPr id="247" name="CustomShape 2"/>
          <p:cNvSpPr/>
          <p:nvPr/>
        </p:nvSpPr>
        <p:spPr>
          <a:xfrm>
            <a:off x="0" y="1828800"/>
            <a:ext cx="9143640" cy="639000"/>
          </a:xfrm>
          <a:prstGeom prst="rect">
            <a:avLst/>
          </a:prstGeom>
          <a:noFill/>
          <a:ln w="9360">
            <a:noFill/>
          </a:ln>
        </p:spPr>
        <p:style>
          <a:lnRef idx="0"/>
          <a:fillRef idx="0"/>
          <a:effectRef idx="0"/>
          <a:fontRef idx="minor"/>
        </p:style>
        <p:txBody>
          <a:bodyPr lIns="90000" rIns="90000" tIns="45000" bIns="45000">
            <a:spAutoFit/>
          </a:bodyPr>
          <a:p>
            <a:pPr algn="ctr">
              <a:lnSpc>
                <a:spcPct val="100000"/>
              </a:lnSpc>
            </a:pPr>
            <a:r>
              <a:rPr b="1" lang="en-US" sz="3600" spc="-1" strike="noStrike">
                <a:solidFill>
                  <a:srgbClr val="000000"/>
                </a:solidFill>
                <a:latin typeface="Arial"/>
                <a:ea typeface="Arial"/>
              </a:rPr>
              <a:t>General Class HF Band Segments</a:t>
            </a:r>
            <a:endParaRPr b="0" lang="en-US" sz="3600" spc="-1" strike="noStrike">
              <a:latin typeface="Arial"/>
            </a:endParaRPr>
          </a:p>
        </p:txBody>
      </p:sp>
      <p:sp>
        <p:nvSpPr>
          <p:cNvPr id="248" name="TextShape 3"/>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graphicFrame>
        <p:nvGraphicFramePr>
          <p:cNvPr id="249" name="Table 4"/>
          <p:cNvGraphicFramePr/>
          <p:nvPr/>
        </p:nvGraphicFramePr>
        <p:xfrm>
          <a:off x="4952880" y="2590920"/>
          <a:ext cx="3733560" cy="2966400"/>
        </p:xfrm>
        <a:graphic>
          <a:graphicData uri="http://schemas.openxmlformats.org/drawingml/2006/table">
            <a:tbl>
              <a:tblPr/>
              <a:tblGrid>
                <a:gridCol w="554760"/>
                <a:gridCol w="587880"/>
                <a:gridCol w="2590920"/>
              </a:tblGrid>
              <a:tr h="351000">
                <a:tc rowSpan="2">
                  <a:txBody>
                    <a:bodyPr anchor="ctr">
                      <a:noAutofit/>
                    </a:bodyPr>
                    <a:p>
                      <a:pPr>
                        <a:lnSpc>
                          <a:spcPct val="100000"/>
                        </a:lnSpc>
                      </a:pPr>
                      <a:r>
                        <a:rPr b="0" lang="en-US" sz="1400" spc="-1" strike="noStrike">
                          <a:solidFill>
                            <a:srgbClr val="000000"/>
                          </a:solidFill>
                          <a:latin typeface="Arial [TMC ]"/>
                        </a:rPr>
                        <a:t>17m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18.068 MHz to 18.110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5094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18.110 MHz to 18.168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51000">
                <a:tc rowSpan="2">
                  <a:txBody>
                    <a:bodyPr anchor="ctr">
                      <a:noAutofit/>
                    </a:bodyPr>
                    <a:p>
                      <a:pPr>
                        <a:lnSpc>
                          <a:spcPct val="100000"/>
                        </a:lnSpc>
                      </a:pPr>
                      <a:r>
                        <a:rPr b="0" lang="en-US" sz="1400" spc="-1" strike="noStrike">
                          <a:solidFill>
                            <a:srgbClr val="000000"/>
                          </a:solidFill>
                          <a:latin typeface="Arial [TMC ]"/>
                        </a:rPr>
                        <a:t>15m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21.025 MHz to 21.200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510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c>
                  <a:txBody>
                    <a:bodyPr anchor="ctr">
                      <a:noAutofit/>
                    </a:bodyPr>
                    <a:p>
                      <a:pPr>
                        <a:lnSpc>
                          <a:spcPct val="100000"/>
                        </a:lnSpc>
                      </a:pPr>
                      <a:r>
                        <a:rPr b="0" lang="en-US" sz="1400" spc="-1" strike="noStrike">
                          <a:solidFill>
                            <a:srgbClr val="000000"/>
                          </a:solidFill>
                          <a:latin typeface="Arial [TMC ]"/>
                        </a:rPr>
                        <a:t>21.275 MHz to 21.450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e6b9b8"/>
                    </a:solidFill>
                  </a:tcPr>
                </a:tc>
              </a:tr>
              <a:tr h="351000">
                <a:tc rowSpan="2">
                  <a:txBody>
                    <a:bodyPr anchor="ctr">
                      <a:noAutofit/>
                    </a:bodyPr>
                    <a:p>
                      <a:pPr>
                        <a:lnSpc>
                          <a:spcPct val="100000"/>
                        </a:lnSpc>
                      </a:pPr>
                      <a:r>
                        <a:rPr b="0" lang="en-US" sz="1400" spc="-1" strike="noStrike">
                          <a:solidFill>
                            <a:srgbClr val="000000"/>
                          </a:solidFill>
                          <a:latin typeface="Arial [TMC ]"/>
                        </a:rPr>
                        <a:t>12m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24.890 MHz to 24.930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510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24.930 MHz to 24.990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51000">
                <a:tc rowSpan="2">
                  <a:txBody>
                    <a:bodyPr anchor="ctr">
                      <a:noAutofit/>
                    </a:bodyPr>
                    <a:p>
                      <a:pPr>
                        <a:lnSpc>
                          <a:spcPct val="100000"/>
                        </a:lnSpc>
                      </a:pPr>
                      <a:r>
                        <a:rPr b="0" lang="en-US" sz="1400" spc="-1" strike="noStrike">
                          <a:solidFill>
                            <a:srgbClr val="000000"/>
                          </a:solidFill>
                          <a:latin typeface="Arial [TMC ]"/>
                        </a:rPr>
                        <a:t>10m</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CW</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28.000 MHz to 28.300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r h="351000">
                <a:tc vMerge="1">
                  <a:tcPr marL="90000" marR="90000">
                    <a:solidFill>
                      <a:srgbClr val="729fcf"/>
                    </a:solidFill>
                  </a:tcPr>
                </a:tc>
                <a:tc>
                  <a:txBody>
                    <a:bodyPr anchor="ctr">
                      <a:noAutofit/>
                    </a:bodyPr>
                    <a:p>
                      <a:pPr>
                        <a:lnSpc>
                          <a:spcPct val="100000"/>
                        </a:lnSpc>
                      </a:pPr>
                      <a:r>
                        <a:rPr b="0" lang="en-US" sz="1400" spc="-1" strike="noStrike">
                          <a:solidFill>
                            <a:srgbClr val="000000"/>
                          </a:solidFill>
                          <a:latin typeface="Arial [TMC ]"/>
                        </a:rPr>
                        <a:t>SSB</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c>
                  <a:txBody>
                    <a:bodyPr anchor="ctr">
                      <a:noAutofit/>
                    </a:bodyPr>
                    <a:p>
                      <a:pPr>
                        <a:lnSpc>
                          <a:spcPct val="100000"/>
                        </a:lnSpc>
                      </a:pPr>
                      <a:r>
                        <a:rPr b="0" lang="en-US" sz="1400" spc="-1" strike="noStrike">
                          <a:solidFill>
                            <a:srgbClr val="000000"/>
                          </a:solidFill>
                          <a:latin typeface="Arial [TMC ]"/>
                        </a:rPr>
                        <a:t>28.300 MHz to 29.700 MHz</a:t>
                      </a:r>
                      <a:endParaRPr b="0" lang="en-US" sz="1400" spc="-1" strike="noStrike">
                        <a:latin typeface="Arial"/>
                      </a:endParaRPr>
                    </a:p>
                  </a:txBody>
                  <a:tcPr marL="91440" marR="91440">
                    <a:lnL w="12240">
                      <a:solidFill>
                        <a:srgbClr val="000000"/>
                      </a:solidFill>
                    </a:lnL>
                    <a:lnR w="12240">
                      <a:solidFill>
                        <a:srgbClr val="000000"/>
                      </a:solidFill>
                    </a:lnR>
                    <a:lnT w="12240">
                      <a:solidFill>
                        <a:srgbClr val="000000"/>
                      </a:solidFill>
                    </a:lnT>
                    <a:lnB w="12240">
                      <a:solidFill>
                        <a:srgbClr val="000000"/>
                      </a:solidFill>
                    </a:lnB>
                    <a:solidFill>
                      <a:srgbClr val="c3d69b"/>
                    </a:solidFill>
                  </a:tcPr>
                </a:tc>
              </a:tr>
            </a:tbl>
          </a:graphicData>
        </a:graphic>
      </p:graphicFrame>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TextShape 1"/>
          <p:cNvSpPr txBox="1"/>
          <p:nvPr/>
        </p:nvSpPr>
        <p:spPr>
          <a:xfrm>
            <a:off x="457200" y="1828800"/>
            <a:ext cx="8000640" cy="47239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When entire CW portion of the band is not available to a control operator holding a General class license, bottom 25 kHz is reserved for Amateur Extra class operators.</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When entire phone portion of the band is not available to a control operator holding a General class license, the upper end of the band is available.</a:t>
            </a:r>
            <a:endParaRPr b="0" lang="en-US" sz="2800" spc="-1" strike="noStrike">
              <a:solidFill>
                <a:srgbClr val="000000"/>
              </a:solidFill>
              <a:latin typeface="Arial [TMC ]"/>
            </a:endParaRPr>
          </a:p>
        </p:txBody>
      </p:sp>
      <p:sp>
        <p:nvSpPr>
          <p:cNvPr id="251"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Beacons.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Used for observation of propagation and reception.</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Limited to 100 Watts PEP output power.</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Only one beacon per band at any one location.</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Restricted to specified frequency segments in each band.</a:t>
            </a:r>
            <a:endParaRPr b="0" lang="en-US" sz="2400" spc="-1" strike="noStrike">
              <a:solidFill>
                <a:srgbClr val="000000"/>
              </a:solidFill>
              <a:latin typeface="Arial [TMC ]"/>
            </a:endParaRPr>
          </a:p>
        </p:txBody>
      </p:sp>
      <p:sp>
        <p:nvSpPr>
          <p:cNvPr id="253"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4" name="TextShape 1"/>
          <p:cNvSpPr txBox="1"/>
          <p:nvPr/>
        </p:nvSpPr>
        <p:spPr>
          <a:xfrm>
            <a:off x="457200" y="1828800"/>
            <a:ext cx="830556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Repeater Operations.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Restricted to 29.500 MHz to 29.700 MHz on HF.</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Repeater Coordinators work with repeater operators  in selecting frequencies to minimize interference.</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If interference occurs between a coordinated repeater and an uncoordinated repeater, the licensee of the uncoordinated system is responsible for resolving the interference.</a:t>
            </a:r>
            <a:endParaRPr b="0" lang="en-US" sz="2000" spc="-1" strike="noStrike">
              <a:solidFill>
                <a:srgbClr val="000000"/>
              </a:solidFill>
              <a:latin typeface="Arial [TMC ]"/>
            </a:endParaRPr>
          </a:p>
        </p:txBody>
      </p:sp>
      <p:sp>
        <p:nvSpPr>
          <p:cNvPr id="255"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6"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Special circumstances.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Amateurs  are required to take special steps to avoid interference in the following circumstances:</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When  operating with in 1 mile of an FCC monitoring station.</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When transmitting spread spectrum emissions.</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When operating on a band where the Amateur Service is secondary.</a:t>
            </a:r>
            <a:endParaRPr b="0" lang="en-US" sz="2000" spc="-1" strike="noStrike">
              <a:solidFill>
                <a:srgbClr val="000000"/>
              </a:solidFill>
              <a:latin typeface="Arial [TMC ]"/>
            </a:endParaRPr>
          </a:p>
        </p:txBody>
      </p:sp>
      <p:sp>
        <p:nvSpPr>
          <p:cNvPr id="257"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8" name="TextShape 1"/>
          <p:cNvSpPr txBox="1"/>
          <p:nvPr/>
        </p:nvSpPr>
        <p:spPr>
          <a:xfrm>
            <a:off x="457200" y="1828800"/>
            <a:ext cx="800064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Frequency Privileges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Primary versus Secondary.</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Amateurs have primary status on most bands.</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Exceptions:  60m, 30m, 70cm, &amp; several microwave bands.</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Amateurs can use bands where the Amateur Radio Service is secondary ONLY if they do not cause harmful interference to primary users.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Secondary users MUST take any necessary steps to avoid interfering with primary users.</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Change frequency.</a:t>
            </a:r>
            <a:endParaRPr b="0" lang="en-US" sz="2000" spc="-1" strike="noStrike">
              <a:solidFill>
                <a:srgbClr val="000000"/>
              </a:solidFill>
              <a:latin typeface="Arial [TMC ]"/>
            </a:endParaRPr>
          </a:p>
        </p:txBody>
      </p:sp>
      <p:sp>
        <p:nvSpPr>
          <p:cNvPr id="259"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1"/>
          <p:cNvSpPr txBox="1"/>
          <p:nvPr/>
        </p:nvSpPr>
        <p:spPr>
          <a:xfrm>
            <a:off x="457200" y="1828800"/>
            <a:ext cx="8381520" cy="45255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FCC Structure &amp; Authority</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Code of Federal Regulations (CFR) Title 47</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Part 2 -- Frequency allocations and radio treaty matters; general rules and regulations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Part 17 – Antenna Structures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Part 97 – Amateur Radio Service</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http://arrl.org/part-97-amateur-radio</a:t>
            </a:r>
            <a:endParaRPr b="0" lang="en-US" sz="2000" spc="-1" strike="noStrike">
              <a:solidFill>
                <a:srgbClr val="000000"/>
              </a:solidFill>
              <a:latin typeface="Arial [TMC ]"/>
            </a:endParaRPr>
          </a:p>
          <a:p>
            <a:pPr marL="743040" indent="-285480">
              <a:lnSpc>
                <a:spcPct val="100000"/>
              </a:lnSpc>
              <a:spcBef>
                <a:spcPts val="561"/>
              </a:spcBef>
            </a:pPr>
            <a:endParaRPr b="0" lang="en-US" sz="2000" spc="-1" strike="noStrike">
              <a:solidFill>
                <a:srgbClr val="000000"/>
              </a:solidFill>
              <a:latin typeface="Arial [TMC ]"/>
            </a:endParaRPr>
          </a:p>
        </p:txBody>
      </p:sp>
      <p:sp>
        <p:nvSpPr>
          <p:cNvPr id="97"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0"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Third-Party Traffic</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Message sent by licensed amateur radio operators on behalf of a ”third party”.</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Third Parties: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 non-licensed individual.</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An organization.</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 licensed amateur radio operator who is not eligible to be the control operator of the station sending/receiving the message.</a:t>
            </a:r>
            <a:endParaRPr b="0" lang="en-US" sz="24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The third party may or may not be at either station location.</a:t>
            </a:r>
            <a:endParaRPr b="0" lang="en-US" sz="2800" spc="-1" strike="noStrike">
              <a:solidFill>
                <a:srgbClr val="000000"/>
              </a:solidFill>
              <a:latin typeface="Arial [TMC ]"/>
            </a:endParaRPr>
          </a:p>
        </p:txBody>
      </p:sp>
      <p:sp>
        <p:nvSpPr>
          <p:cNvPr id="261"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2"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Third-Party Traffic</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The third party may participate in sending/receiving the message.</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May speak into microphone.</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May manipulate key or keyboard.</a:t>
            </a:r>
            <a:endParaRPr b="0" lang="en-US" sz="24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Third Party traffic can </a:t>
            </a:r>
            <a:r>
              <a:rPr b="1" lang="en-US" sz="2800" spc="-1" strike="noStrike">
                <a:solidFill>
                  <a:srgbClr val="ff0000"/>
                </a:solidFill>
                <a:latin typeface="Arial [TMC ]"/>
              </a:rPr>
              <a:t>NEVER</a:t>
            </a:r>
            <a:r>
              <a:rPr b="0" lang="en-US" sz="2800" spc="-1" strike="noStrike">
                <a:solidFill>
                  <a:srgbClr val="000000"/>
                </a:solidFill>
                <a:latin typeface="Arial [TMC ]"/>
              </a:rPr>
              <a:t> be sent to/from any individual whose amateur radio license has been suspended or revoked</a:t>
            </a:r>
            <a:r>
              <a:rPr b="0" lang="en-US" sz="2400" spc="-1" strike="noStrike">
                <a:solidFill>
                  <a:srgbClr val="000000"/>
                </a:solidFill>
                <a:latin typeface="Arial [TMC ]"/>
              </a:rPr>
              <a:t>.</a:t>
            </a:r>
            <a:endParaRPr b="0" lang="en-US" sz="2400" spc="-1" strike="noStrike">
              <a:solidFill>
                <a:srgbClr val="000000"/>
              </a:solidFill>
              <a:latin typeface="Arial [TMC ]"/>
            </a:endParaRPr>
          </a:p>
        </p:txBody>
      </p:sp>
      <p:sp>
        <p:nvSpPr>
          <p:cNvPr id="263"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4"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Third-Party Traffic</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International Considerations.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Messages on behalf of a third party can ONLY be sent internationally under the following circumstances:</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Message must be non-commercial and of a personal and inconsequential nature.</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Country involved specifically allows third-party traffic to/from US amateurs.</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During an emergency, special temporary agreements can be established to permit third-party traffic while the emergency exists.</a:t>
            </a:r>
            <a:endParaRPr b="0" lang="en-US" sz="2400" spc="-1" strike="noStrike">
              <a:solidFill>
                <a:srgbClr val="000000"/>
              </a:solidFill>
              <a:latin typeface="Arial [TMC ]"/>
            </a:endParaRPr>
          </a:p>
        </p:txBody>
      </p:sp>
      <p:sp>
        <p:nvSpPr>
          <p:cNvPr id="265"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6"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Prohibited &amp; Restricted Communications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Unidentified transmissions.</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False or deceptive communications.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False distress signals.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Using someone else’s call without their permission.</a:t>
            </a:r>
            <a:endParaRPr b="0" lang="en-US" sz="24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Codes &amp; ciphers to obscure meaning.</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Exception:  When used to control a space station or model craft.</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Standard procedural signals &amp; codes are allowed.</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Q-signals, 10-codes, etc.</a:t>
            </a:r>
            <a:endParaRPr b="0" lang="en-US" sz="2000" spc="-1" strike="noStrike">
              <a:solidFill>
                <a:srgbClr val="000000"/>
              </a:solidFill>
              <a:latin typeface="Arial [TMC ]"/>
            </a:endParaRPr>
          </a:p>
        </p:txBody>
      </p:sp>
      <p:sp>
        <p:nvSpPr>
          <p:cNvPr id="267"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Prohibited &amp; Restricted Communications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Excessive tuning &amp; testing.</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Obscene, indecent, or profane language or meaning.</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Broadcasting.</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Exception:  Bulletins of interest to and intended for amateur radio operators.</a:t>
            </a:r>
            <a:endParaRPr b="0" lang="en-US" sz="24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Music.</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Exception:  Incidental to communications with a manned spacecraft.</a:t>
            </a:r>
            <a:endParaRPr b="0" lang="en-US" sz="2400" spc="-1" strike="noStrike">
              <a:solidFill>
                <a:srgbClr val="000000"/>
              </a:solidFill>
              <a:latin typeface="Arial [TMC ]"/>
            </a:endParaRPr>
          </a:p>
        </p:txBody>
      </p:sp>
      <p:sp>
        <p:nvSpPr>
          <p:cNvPr id="269"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Prohibited &amp; Restricted Communications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Business communications.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It is okay to notify other amateurs that you have for sale equipment normally used in an amateur radio station as long as it is not done on a regular basis.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It is okay to send a message to a business as long as neither the operator nor his employer have a financial interest in the communications.</a:t>
            </a:r>
            <a:endParaRPr b="0" lang="en-US" sz="2400" spc="-1" strike="noStrike">
              <a:solidFill>
                <a:srgbClr val="000000"/>
              </a:solidFill>
              <a:latin typeface="Arial [TMC ]"/>
            </a:endParaRPr>
          </a:p>
        </p:txBody>
      </p:sp>
      <p:sp>
        <p:nvSpPr>
          <p:cNvPr id="271"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2"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Prohibited &amp; Restricted Communications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Cross-Band Repeaters.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Is it legal for a Technician class operator to transmit on a 2m frequency to activate a repeater with an output on 10m?</a:t>
            </a:r>
            <a:endParaRPr b="0" lang="en-US" sz="2400" spc="-1" strike="noStrike">
              <a:solidFill>
                <a:srgbClr val="000000"/>
              </a:solidFill>
              <a:latin typeface="Arial [TMC ]"/>
            </a:endParaRPr>
          </a:p>
        </p:txBody>
      </p:sp>
      <p:sp>
        <p:nvSpPr>
          <p:cNvPr id="273"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TextShape 1"/>
          <p:cNvSpPr txBox="1"/>
          <p:nvPr/>
        </p:nvSpPr>
        <p:spPr>
          <a:xfrm>
            <a:off x="45720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Written Records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A complete log of your station operations is useful.</a:t>
            </a:r>
            <a:endParaRPr b="0" lang="en-US" sz="28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Legal proof of when you were or were not operating.</a:t>
            </a:r>
            <a:endParaRPr b="0" lang="en-US" sz="20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Contests, awards, QSL’s, etc.</a:t>
            </a:r>
            <a:endParaRPr b="0" lang="en-US" sz="20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Only the following records are required:</a:t>
            </a:r>
            <a:endParaRPr b="0" lang="en-US" sz="28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Call signs of other amateurs operating your station.</a:t>
            </a:r>
            <a:endParaRPr b="0" lang="en-US" sz="2000" spc="-1" strike="noStrike">
              <a:solidFill>
                <a:srgbClr val="000000"/>
              </a:solidFill>
              <a:latin typeface="Arial [TMC ]"/>
            </a:endParaRPr>
          </a:p>
          <a:p>
            <a:pPr lvl="2" marL="1143000" indent="-228240">
              <a:lnSpc>
                <a:spcPct val="100000"/>
              </a:lnSpc>
              <a:spcBef>
                <a:spcPts val="400"/>
              </a:spcBef>
              <a:buClr>
                <a:srgbClr val="000000"/>
              </a:buClr>
              <a:buFont typeface="Arial"/>
              <a:buChar char="•"/>
            </a:pPr>
            <a:r>
              <a:rPr b="0" lang="en-US" sz="2000" spc="-1" strike="noStrike">
                <a:solidFill>
                  <a:srgbClr val="000000"/>
                </a:solidFill>
                <a:latin typeface="Arial [TMC ]"/>
              </a:rPr>
              <a:t>If using an antenna other than a dipole on 60m, manufacturer’s specifications or gain calculations for the antenna used.</a:t>
            </a:r>
            <a:endParaRPr b="0" lang="en-US" sz="2000" spc="-1" strike="noStrike">
              <a:solidFill>
                <a:srgbClr val="000000"/>
              </a:solidFill>
              <a:latin typeface="Arial [TMC ]"/>
            </a:endParaRPr>
          </a:p>
        </p:txBody>
      </p:sp>
      <p:sp>
        <p:nvSpPr>
          <p:cNvPr id="275"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800" spc="-1" strike="noStrike">
                <a:solidFill>
                  <a:srgbClr val="92d050"/>
                </a:solidFill>
                <a:latin typeface="Arial [TMC ]"/>
              </a:rPr>
              <a:t>Control Operator Privileges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6" name="TextShape 1"/>
          <p:cNvSpPr txBox="1"/>
          <p:nvPr/>
        </p:nvSpPr>
        <p:spPr>
          <a:xfrm>
            <a:off x="1828800" y="27468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G1A01 -- On which of the following bands is a General Class license holder granted all amateur frequency privileges?</a:t>
            </a:r>
            <a:endParaRPr b="0" lang="en-US" sz="2800" spc="-1" strike="noStrike">
              <a:solidFill>
                <a:srgbClr val="000000"/>
              </a:solidFill>
              <a:latin typeface="Arial"/>
            </a:endParaRPr>
          </a:p>
        </p:txBody>
      </p:sp>
      <p:sp>
        <p:nvSpPr>
          <p:cNvPr id="277"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60, 20, 17, and 12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160, 80, 40, and 10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160, 60, 30, 17, 12, and 10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160, 30, 17, 15, 12, and 10 meters</a:t>
            </a:r>
            <a:endParaRPr b="0" lang="en-US" sz="3200" spc="-1" strike="noStrike">
              <a:solidFill>
                <a:srgbClr val="000000"/>
              </a:solidFill>
              <a:latin typeface="Arial [TMC ]"/>
            </a:endParaRPr>
          </a:p>
        </p:txBody>
      </p:sp>
      <p:sp>
        <p:nvSpPr>
          <p:cNvPr id="278"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48" dur="indefinite" restart="never" nodeType="tmRoot">
          <p:childTnLst>
            <p:seq>
              <p:cTn id="149" dur="indefinite" nodeType="mainSeq">
                <p:childTnLst>
                  <p:par>
                    <p:cTn id="150" fill="hold">
                      <p:stCondLst>
                        <p:cond delay="indefinite"/>
                      </p:stCondLst>
                      <p:childTnLst>
                        <p:par>
                          <p:cTn id="151" fill="hold">
                            <p:stCondLst>
                              <p:cond delay="0"/>
                            </p:stCondLst>
                            <p:childTnLst>
                              <p:par>
                                <p:cTn id="152" nodeType="clickEffect" fill="hold" presetClass="entr" presetID="22" presetSubtype="4">
                                  <p:stCondLst>
                                    <p:cond delay="0"/>
                                  </p:stCondLst>
                                  <p:childTnLst>
                                    <p:set>
                                      <p:cBhvr>
                                        <p:cTn id="153" dur="1" fill="hold">
                                          <p:stCondLst>
                                            <p:cond delay="0"/>
                                          </p:stCondLst>
                                        </p:cTn>
                                        <p:tgtEl>
                                          <p:spTgt spid="278"/>
                                        </p:tgtEl>
                                        <p:attrNameLst>
                                          <p:attrName>style.visibility</p:attrName>
                                        </p:attrNameLst>
                                      </p:cBhvr>
                                      <p:to>
                                        <p:strVal val="visible"/>
                                      </p:to>
                                    </p:set>
                                    <p:animEffect filter="wipe(down)" transition="in">
                                      <p:cBhvr additive="repl">
                                        <p:cTn id="154" dur="500"/>
                                        <p:tgtEl>
                                          <p:spTgt spid="2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9" name="TextShape 1"/>
          <p:cNvSpPr txBox="1"/>
          <p:nvPr/>
        </p:nvSpPr>
        <p:spPr>
          <a:xfrm>
            <a:off x="1828800" y="27468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G1A02 -- On which of the following bands is phone operation prohibited?</a:t>
            </a:r>
            <a:endParaRPr b="0" lang="en-US" sz="2800" spc="-1" strike="noStrike">
              <a:solidFill>
                <a:srgbClr val="000000"/>
              </a:solidFill>
              <a:latin typeface="Arial"/>
            </a:endParaRPr>
          </a:p>
        </p:txBody>
      </p:sp>
      <p:sp>
        <p:nvSpPr>
          <p:cNvPr id="280"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160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30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17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12 meters</a:t>
            </a:r>
            <a:endParaRPr b="0" lang="en-US" sz="3200" spc="-1" strike="noStrike">
              <a:solidFill>
                <a:srgbClr val="000000"/>
              </a:solidFill>
              <a:latin typeface="Arial [TMC ]"/>
            </a:endParaRPr>
          </a:p>
        </p:txBody>
      </p:sp>
      <p:sp>
        <p:nvSpPr>
          <p:cNvPr id="281" name="CustomShape 3"/>
          <p:cNvSpPr/>
          <p:nvPr/>
        </p:nvSpPr>
        <p:spPr>
          <a:xfrm>
            <a:off x="0" y="2819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55" dur="indefinite" restart="never" nodeType="tmRoot">
          <p:childTnLst>
            <p:seq>
              <p:cTn id="156" dur="indefinite" nodeType="mainSeq">
                <p:childTnLst>
                  <p:par>
                    <p:cTn id="157" fill="hold">
                      <p:stCondLst>
                        <p:cond delay="indefinite"/>
                      </p:stCondLst>
                      <p:childTnLst>
                        <p:par>
                          <p:cTn id="158" fill="hold">
                            <p:stCondLst>
                              <p:cond delay="0"/>
                            </p:stCondLst>
                            <p:childTnLst>
                              <p:par>
                                <p:cTn id="159" nodeType="clickEffect" fill="hold" presetClass="entr" presetID="22" presetSubtype="4">
                                  <p:stCondLst>
                                    <p:cond delay="0"/>
                                  </p:stCondLst>
                                  <p:childTnLst>
                                    <p:set>
                                      <p:cBhvr>
                                        <p:cTn id="160" dur="1" fill="hold">
                                          <p:stCondLst>
                                            <p:cond delay="0"/>
                                          </p:stCondLst>
                                        </p:cTn>
                                        <p:tgtEl>
                                          <p:spTgt spid="281"/>
                                        </p:tgtEl>
                                        <p:attrNameLst>
                                          <p:attrName>style.visibility</p:attrName>
                                        </p:attrNameLst>
                                      </p:cBhvr>
                                      <p:to>
                                        <p:strVal val="visible"/>
                                      </p:to>
                                    </p:set>
                                    <p:animEffect filter="wipe(down)" transition="in">
                                      <p:cBhvr additive="repl">
                                        <p:cTn id="161" dur="500"/>
                                        <p:tgtEl>
                                          <p:spTgt spid="2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TextShape 1"/>
          <p:cNvSpPr txBox="1"/>
          <p:nvPr/>
        </p:nvSpPr>
        <p:spPr>
          <a:xfrm>
            <a:off x="457200" y="1828800"/>
            <a:ext cx="807696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FCC Structure &amp; Authority</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Amateur Radio Service is primarily self-policing.</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ARRL Official Observer (OO) Program.</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Amateurs who volunteer to monitor amateur radio operations &amp; advise operators of potential rules violations.</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Technical violations.</a:t>
            </a:r>
            <a:endParaRPr b="0" lang="en-US" sz="2000" spc="-1" strike="noStrike">
              <a:solidFill>
                <a:srgbClr val="000000"/>
              </a:solidFill>
              <a:latin typeface="Arial [TMC ]"/>
            </a:endParaRPr>
          </a:p>
          <a:p>
            <a:pPr lvl="4" marL="2057400" indent="-228240">
              <a:lnSpc>
                <a:spcPct val="100000"/>
              </a:lnSpc>
              <a:spcBef>
                <a:spcPts val="400"/>
              </a:spcBef>
              <a:buClr>
                <a:srgbClr val="000000"/>
              </a:buClr>
              <a:buFont typeface="Arial"/>
              <a:buChar char="•"/>
            </a:pPr>
            <a:r>
              <a:rPr b="0" lang="en-US" sz="2000" spc="-1" strike="noStrike">
                <a:solidFill>
                  <a:srgbClr val="000000"/>
                </a:solidFill>
                <a:latin typeface="Arial [TMC ]"/>
              </a:rPr>
              <a:t>Operating violations.</a:t>
            </a:r>
            <a:endParaRPr b="0" lang="en-US" sz="20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Amateur Auxiliary</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Consists of the ARRL OO’s and the License Interference Committee (LIC).</a:t>
            </a:r>
            <a:endParaRPr b="0" lang="en-US" sz="2000" spc="-1" strike="noStrike">
              <a:solidFill>
                <a:srgbClr val="000000"/>
              </a:solidFill>
              <a:latin typeface="Arial [TMC ]"/>
            </a:endParaRPr>
          </a:p>
          <a:p>
            <a:pPr marL="743040" indent="-285480">
              <a:lnSpc>
                <a:spcPct val="100000"/>
              </a:lnSpc>
              <a:spcBef>
                <a:spcPts val="561"/>
              </a:spcBef>
            </a:pPr>
            <a:endParaRPr b="0" lang="en-US" sz="2000" spc="-1" strike="noStrike">
              <a:solidFill>
                <a:srgbClr val="000000"/>
              </a:solidFill>
              <a:latin typeface="Arial [TMC ]"/>
            </a:endParaRPr>
          </a:p>
          <a:p>
            <a:pPr marL="743040" indent="-285480">
              <a:lnSpc>
                <a:spcPct val="100000"/>
              </a:lnSpc>
              <a:spcBef>
                <a:spcPts val="561"/>
              </a:spcBef>
            </a:pPr>
            <a:endParaRPr b="0" lang="en-US" sz="2000" spc="-1" strike="noStrike">
              <a:solidFill>
                <a:srgbClr val="000000"/>
              </a:solidFill>
              <a:latin typeface="Arial [TMC ]"/>
            </a:endParaRPr>
          </a:p>
        </p:txBody>
      </p:sp>
      <p:sp>
        <p:nvSpPr>
          <p:cNvPr id="99"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TextShape 1"/>
          <p:cNvSpPr txBox="1"/>
          <p:nvPr/>
        </p:nvSpPr>
        <p:spPr>
          <a:xfrm>
            <a:off x="1828800" y="27468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G1A03 -- On which of the following bands is image transmission prohibited? </a:t>
            </a:r>
            <a:endParaRPr b="0" lang="en-US" sz="2800" spc="-1" strike="noStrike">
              <a:solidFill>
                <a:srgbClr val="000000"/>
              </a:solidFill>
              <a:latin typeface="Arial"/>
            </a:endParaRPr>
          </a:p>
        </p:txBody>
      </p:sp>
      <p:sp>
        <p:nvSpPr>
          <p:cNvPr id="283"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160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30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20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12 meters</a:t>
            </a:r>
            <a:endParaRPr b="0" lang="en-US" sz="3200" spc="-1" strike="noStrike">
              <a:solidFill>
                <a:srgbClr val="000000"/>
              </a:solidFill>
              <a:latin typeface="Arial [TMC ]"/>
            </a:endParaRPr>
          </a:p>
        </p:txBody>
      </p:sp>
      <p:sp>
        <p:nvSpPr>
          <p:cNvPr id="284" name="CustomShape 3"/>
          <p:cNvSpPr/>
          <p:nvPr/>
        </p:nvSpPr>
        <p:spPr>
          <a:xfrm>
            <a:off x="0" y="2819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62" dur="indefinite" restart="never" nodeType="tmRoot">
          <p:childTnLst>
            <p:seq>
              <p:cTn id="163" dur="indefinite" nodeType="mainSeq">
                <p:childTnLst>
                  <p:par>
                    <p:cTn id="164" fill="hold">
                      <p:stCondLst>
                        <p:cond delay="indefinite"/>
                      </p:stCondLst>
                      <p:childTnLst>
                        <p:par>
                          <p:cTn id="165" fill="hold">
                            <p:stCondLst>
                              <p:cond delay="0"/>
                            </p:stCondLst>
                            <p:childTnLst>
                              <p:par>
                                <p:cTn id="166" nodeType="clickEffect" fill="hold" presetClass="entr" presetID="22" presetSubtype="4">
                                  <p:stCondLst>
                                    <p:cond delay="0"/>
                                  </p:stCondLst>
                                  <p:childTnLst>
                                    <p:set>
                                      <p:cBhvr>
                                        <p:cTn id="167" dur="1" fill="hold">
                                          <p:stCondLst>
                                            <p:cond delay="0"/>
                                          </p:stCondLst>
                                        </p:cTn>
                                        <p:tgtEl>
                                          <p:spTgt spid="284"/>
                                        </p:tgtEl>
                                        <p:attrNameLst>
                                          <p:attrName>style.visibility</p:attrName>
                                        </p:attrNameLst>
                                      </p:cBhvr>
                                      <p:to>
                                        <p:strVal val="visible"/>
                                      </p:to>
                                    </p:set>
                                    <p:animEffect filter="wipe(down)" transition="in">
                                      <p:cBhvr additive="repl">
                                        <p:cTn id="168" dur="500"/>
                                        <p:tgtEl>
                                          <p:spTgt spid="2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5" name="TextShape 1"/>
          <p:cNvSpPr txBox="1"/>
          <p:nvPr/>
        </p:nvSpPr>
        <p:spPr>
          <a:xfrm>
            <a:off x="1828800" y="27468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G1A04 -- Which of the following amateur bands is restricted to communication on only specific channels, rather than frequency ranges?</a:t>
            </a:r>
            <a:endParaRPr b="0" lang="en-US" sz="2800" spc="-1" strike="noStrike">
              <a:solidFill>
                <a:srgbClr val="000000"/>
              </a:solidFill>
              <a:latin typeface="Arial"/>
            </a:endParaRPr>
          </a:p>
        </p:txBody>
      </p:sp>
      <p:sp>
        <p:nvSpPr>
          <p:cNvPr id="286" name="TextShape 2"/>
          <p:cNvSpPr txBox="1"/>
          <p:nvPr/>
        </p:nvSpPr>
        <p:spPr>
          <a:xfrm>
            <a:off x="457200" y="239220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11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12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30 meters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60 meters</a:t>
            </a:r>
            <a:endParaRPr b="0" lang="en-US" sz="3200" spc="-1" strike="noStrike">
              <a:solidFill>
                <a:srgbClr val="000000"/>
              </a:solidFill>
              <a:latin typeface="Arial [TMC ]"/>
            </a:endParaRPr>
          </a:p>
        </p:txBody>
      </p:sp>
      <p:sp>
        <p:nvSpPr>
          <p:cNvPr id="287" name="CustomShape 3"/>
          <p:cNvSpPr/>
          <p:nvPr/>
        </p:nvSpPr>
        <p:spPr>
          <a:xfrm>
            <a:off x="0" y="42670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69" dur="indefinite" restart="never" nodeType="tmRoot">
          <p:childTnLst>
            <p:seq>
              <p:cTn id="170" dur="indefinite" nodeType="mainSeq">
                <p:childTnLst>
                  <p:par>
                    <p:cTn id="171" fill="hold">
                      <p:stCondLst>
                        <p:cond delay="indefinite"/>
                      </p:stCondLst>
                      <p:childTnLst>
                        <p:par>
                          <p:cTn id="172" fill="hold">
                            <p:stCondLst>
                              <p:cond delay="0"/>
                            </p:stCondLst>
                            <p:childTnLst>
                              <p:par>
                                <p:cTn id="173" nodeType="clickEffect" fill="hold" presetClass="entr" presetID="22" presetSubtype="4">
                                  <p:stCondLst>
                                    <p:cond delay="0"/>
                                  </p:stCondLst>
                                  <p:childTnLst>
                                    <p:set>
                                      <p:cBhvr>
                                        <p:cTn id="174" dur="1" fill="hold">
                                          <p:stCondLst>
                                            <p:cond delay="0"/>
                                          </p:stCondLst>
                                        </p:cTn>
                                        <p:tgtEl>
                                          <p:spTgt spid="287"/>
                                        </p:tgtEl>
                                        <p:attrNameLst>
                                          <p:attrName>style.visibility</p:attrName>
                                        </p:attrNameLst>
                                      </p:cBhvr>
                                      <p:to>
                                        <p:strVal val="visible"/>
                                      </p:to>
                                    </p:set>
                                    <p:animEffect filter="wipe(down)" transition="in">
                                      <p:cBhvr additive="repl">
                                        <p:cTn id="175" dur="500"/>
                                        <p:tgtEl>
                                          <p:spTgt spid="2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8"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G1A05  -- Which of the following frequencies is in the General Class portion of the 40 meter band?</a:t>
            </a:r>
            <a:endParaRPr b="0" lang="en-US" sz="2800" spc="-1" strike="noStrike">
              <a:solidFill>
                <a:srgbClr val="000000"/>
              </a:solidFill>
              <a:latin typeface="Arial"/>
            </a:endParaRPr>
          </a:p>
        </p:txBody>
      </p:sp>
      <p:sp>
        <p:nvSpPr>
          <p:cNvPr id="289"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7.250 MHz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7.500 MHz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40.200 MHz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40.500 MHz</a:t>
            </a:r>
            <a:endParaRPr b="0" lang="en-US" sz="3200" spc="-1" strike="noStrike">
              <a:solidFill>
                <a:srgbClr val="000000"/>
              </a:solidFill>
              <a:latin typeface="Arial [TMC ]"/>
            </a:endParaRPr>
          </a:p>
        </p:txBody>
      </p:sp>
      <p:sp>
        <p:nvSpPr>
          <p:cNvPr id="290" name="CustomShape 3"/>
          <p:cNvSpPr/>
          <p:nvPr/>
        </p:nvSpPr>
        <p:spPr>
          <a:xfrm>
            <a:off x="0" y="2209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76" dur="indefinite" restart="never" nodeType="tmRoot">
          <p:childTnLst>
            <p:seq>
              <p:cTn id="177" dur="indefinite" nodeType="mainSeq">
                <p:childTnLst>
                  <p:par>
                    <p:cTn id="178" fill="hold">
                      <p:stCondLst>
                        <p:cond delay="indefinite"/>
                      </p:stCondLst>
                      <p:childTnLst>
                        <p:par>
                          <p:cTn id="179" fill="hold">
                            <p:stCondLst>
                              <p:cond delay="0"/>
                            </p:stCondLst>
                            <p:childTnLst>
                              <p:par>
                                <p:cTn id="180" nodeType="clickEffect" fill="hold" presetClass="entr" presetID="22" presetSubtype="4">
                                  <p:stCondLst>
                                    <p:cond delay="0"/>
                                  </p:stCondLst>
                                  <p:childTnLst>
                                    <p:set>
                                      <p:cBhvr>
                                        <p:cTn id="181" dur="1" fill="hold">
                                          <p:stCondLst>
                                            <p:cond delay="0"/>
                                          </p:stCondLst>
                                        </p:cTn>
                                        <p:tgtEl>
                                          <p:spTgt spid="290"/>
                                        </p:tgtEl>
                                        <p:attrNameLst>
                                          <p:attrName>style.visibility</p:attrName>
                                        </p:attrNameLst>
                                      </p:cBhvr>
                                      <p:to>
                                        <p:strVal val="visible"/>
                                      </p:to>
                                    </p:set>
                                    <p:animEffect filter="wipe(down)" transition="in">
                                      <p:cBhvr additive="repl">
                                        <p:cTn id="182" dur="500"/>
                                        <p:tgtEl>
                                          <p:spTgt spid="2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1"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G1A06 -- Which of the following frequencies is within the General Class portion of the 75-meter phone band?</a:t>
            </a:r>
            <a:endParaRPr b="0" lang="en-US" sz="2800" spc="-1" strike="noStrike">
              <a:solidFill>
                <a:srgbClr val="000000"/>
              </a:solidFill>
              <a:latin typeface="Arial"/>
            </a:endParaRPr>
          </a:p>
        </p:txBody>
      </p:sp>
      <p:sp>
        <p:nvSpPr>
          <p:cNvPr id="292" name="TextShape 2"/>
          <p:cNvSpPr txBox="1"/>
          <p:nvPr/>
        </p:nvSpPr>
        <p:spPr>
          <a:xfrm>
            <a:off x="457200" y="1828800"/>
            <a:ext cx="8229240" cy="46018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1875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3750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3900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4005 kHz</a:t>
            </a:r>
            <a:endParaRPr b="0" lang="en-US" sz="3200" spc="-1" strike="noStrike">
              <a:solidFill>
                <a:srgbClr val="000000"/>
              </a:solidFill>
              <a:latin typeface="Arial [TMC ]"/>
            </a:endParaRPr>
          </a:p>
        </p:txBody>
      </p:sp>
      <p:sp>
        <p:nvSpPr>
          <p:cNvPr id="293" name="CustomShape 3"/>
          <p:cNvSpPr/>
          <p:nvPr/>
        </p:nvSpPr>
        <p:spPr>
          <a:xfrm>
            <a:off x="0" y="32004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83" dur="indefinite" restart="never" nodeType="tmRoot">
          <p:childTnLst>
            <p:seq>
              <p:cTn id="184" dur="indefinite" nodeType="mainSeq">
                <p:childTnLst>
                  <p:par>
                    <p:cTn id="185" fill="hold">
                      <p:stCondLst>
                        <p:cond delay="indefinite"/>
                      </p:stCondLst>
                      <p:childTnLst>
                        <p:par>
                          <p:cTn id="186" fill="hold">
                            <p:stCondLst>
                              <p:cond delay="0"/>
                            </p:stCondLst>
                            <p:childTnLst>
                              <p:par>
                                <p:cTn id="187" nodeType="clickEffect" fill="hold" presetClass="entr" presetID="22" presetSubtype="4">
                                  <p:stCondLst>
                                    <p:cond delay="0"/>
                                  </p:stCondLst>
                                  <p:childTnLst>
                                    <p:set>
                                      <p:cBhvr>
                                        <p:cTn id="188" dur="1" fill="hold">
                                          <p:stCondLst>
                                            <p:cond delay="0"/>
                                          </p:stCondLst>
                                        </p:cTn>
                                        <p:tgtEl>
                                          <p:spTgt spid="293"/>
                                        </p:tgtEl>
                                        <p:attrNameLst>
                                          <p:attrName>style.visibility</p:attrName>
                                        </p:attrNameLst>
                                      </p:cBhvr>
                                      <p:to>
                                        <p:strVal val="visible"/>
                                      </p:to>
                                    </p:set>
                                    <p:animEffect filter="wipe(down)" transition="in">
                                      <p:cBhvr additive="repl">
                                        <p:cTn id="189" dur="500"/>
                                        <p:tgtEl>
                                          <p:spTgt spid="2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4"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G1A07 -- Which of the following frequencies is within the General Class portion of the 20-meter phone band?</a:t>
            </a:r>
            <a:endParaRPr b="0" lang="en-US" sz="2800" spc="-1" strike="noStrike">
              <a:solidFill>
                <a:srgbClr val="000000"/>
              </a:solidFill>
              <a:latin typeface="Arial"/>
            </a:endParaRPr>
          </a:p>
        </p:txBody>
      </p:sp>
      <p:sp>
        <p:nvSpPr>
          <p:cNvPr id="295"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14005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14105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14305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14405 kHz</a:t>
            </a:r>
            <a:endParaRPr b="0" lang="en-US" sz="3200" spc="-1" strike="noStrike">
              <a:solidFill>
                <a:srgbClr val="000000"/>
              </a:solidFill>
              <a:latin typeface="Arial [TMC ]"/>
            </a:endParaRPr>
          </a:p>
        </p:txBody>
      </p:sp>
      <p:sp>
        <p:nvSpPr>
          <p:cNvPr id="296"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90" dur="indefinite" restart="never" nodeType="tmRoot">
          <p:childTnLst>
            <p:seq>
              <p:cTn id="191" dur="indefinite" nodeType="mainSeq">
                <p:childTnLst>
                  <p:par>
                    <p:cTn id="192" fill="hold">
                      <p:stCondLst>
                        <p:cond delay="indefinite"/>
                      </p:stCondLst>
                      <p:childTnLst>
                        <p:par>
                          <p:cTn id="193" fill="hold">
                            <p:stCondLst>
                              <p:cond delay="0"/>
                            </p:stCondLst>
                            <p:childTnLst>
                              <p:par>
                                <p:cTn id="194" nodeType="clickEffect" fill="hold" presetClass="entr" presetID="22" presetSubtype="4">
                                  <p:stCondLst>
                                    <p:cond delay="0"/>
                                  </p:stCondLst>
                                  <p:childTnLst>
                                    <p:set>
                                      <p:cBhvr>
                                        <p:cTn id="195" dur="1" fill="hold">
                                          <p:stCondLst>
                                            <p:cond delay="0"/>
                                          </p:stCondLst>
                                        </p:cTn>
                                        <p:tgtEl>
                                          <p:spTgt spid="296"/>
                                        </p:tgtEl>
                                        <p:attrNameLst>
                                          <p:attrName>style.visibility</p:attrName>
                                        </p:attrNameLst>
                                      </p:cBhvr>
                                      <p:to>
                                        <p:strVal val="visible"/>
                                      </p:to>
                                    </p:set>
                                    <p:animEffect filter="wipe(down)" transition="in">
                                      <p:cBhvr additive="repl">
                                        <p:cTn id="196" dur="500"/>
                                        <p:tgtEl>
                                          <p:spTgt spid="2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7"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G1A08 -- Which of the following frequencies is within the General Class portion of the 80- meter band?</a:t>
            </a:r>
            <a:endParaRPr b="0" lang="en-US" sz="2800" spc="-1" strike="noStrike">
              <a:solidFill>
                <a:srgbClr val="000000"/>
              </a:solidFill>
              <a:latin typeface="Arial"/>
            </a:endParaRPr>
          </a:p>
        </p:txBody>
      </p:sp>
      <p:sp>
        <p:nvSpPr>
          <p:cNvPr id="298"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1855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2560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3560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3650 kHz</a:t>
            </a:r>
            <a:endParaRPr b="0" lang="en-US" sz="3200" spc="-1" strike="noStrike">
              <a:solidFill>
                <a:srgbClr val="000000"/>
              </a:solidFill>
              <a:latin typeface="Arial [TMC ]"/>
            </a:endParaRPr>
          </a:p>
        </p:txBody>
      </p:sp>
      <p:sp>
        <p:nvSpPr>
          <p:cNvPr id="299"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197" dur="indefinite" restart="never" nodeType="tmRoot">
          <p:childTnLst>
            <p:seq>
              <p:cTn id="198" dur="indefinite" nodeType="mainSeq">
                <p:childTnLst>
                  <p:par>
                    <p:cTn id="199" fill="hold">
                      <p:stCondLst>
                        <p:cond delay="indefinite"/>
                      </p:stCondLst>
                      <p:childTnLst>
                        <p:par>
                          <p:cTn id="200" fill="hold">
                            <p:stCondLst>
                              <p:cond delay="0"/>
                            </p:stCondLst>
                            <p:childTnLst>
                              <p:par>
                                <p:cTn id="201" nodeType="clickEffect" fill="hold" presetClass="entr" presetID="22" presetSubtype="4">
                                  <p:stCondLst>
                                    <p:cond delay="0"/>
                                  </p:stCondLst>
                                  <p:childTnLst>
                                    <p:set>
                                      <p:cBhvr>
                                        <p:cTn id="202" dur="1" fill="hold">
                                          <p:stCondLst>
                                            <p:cond delay="0"/>
                                          </p:stCondLst>
                                        </p:cTn>
                                        <p:tgtEl>
                                          <p:spTgt spid="299"/>
                                        </p:tgtEl>
                                        <p:attrNameLst>
                                          <p:attrName>style.visibility</p:attrName>
                                        </p:attrNameLst>
                                      </p:cBhvr>
                                      <p:to>
                                        <p:strVal val="visible"/>
                                      </p:to>
                                    </p:set>
                                    <p:animEffect filter="wipe(down)" transition="in">
                                      <p:cBhvr additive="repl">
                                        <p:cTn id="203" dur="500"/>
                                        <p:tgtEl>
                                          <p:spTgt spid="2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G1A09 -- Which of the following frequencies is within the General Class portion of the 15-meter band?</a:t>
            </a:r>
            <a:endParaRPr b="0" lang="en-US" sz="2800" spc="-1" strike="noStrike">
              <a:solidFill>
                <a:srgbClr val="000000"/>
              </a:solidFill>
              <a:latin typeface="Arial"/>
            </a:endParaRPr>
          </a:p>
        </p:txBody>
      </p:sp>
      <p:sp>
        <p:nvSpPr>
          <p:cNvPr id="301" name="TextShape 2"/>
          <p:cNvSpPr txBox="1"/>
          <p:nvPr/>
        </p:nvSpPr>
        <p:spPr>
          <a:xfrm>
            <a:off x="457200" y="210348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14250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18155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21300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24900 kHz</a:t>
            </a:r>
            <a:endParaRPr b="0" lang="en-US" sz="3200" spc="-1" strike="noStrike">
              <a:solidFill>
                <a:srgbClr val="000000"/>
              </a:solidFill>
              <a:latin typeface="Arial [TMC ]"/>
            </a:endParaRPr>
          </a:p>
        </p:txBody>
      </p:sp>
      <p:sp>
        <p:nvSpPr>
          <p:cNvPr id="302" name="CustomShape 3"/>
          <p:cNvSpPr/>
          <p:nvPr/>
        </p:nvSpPr>
        <p:spPr>
          <a:xfrm>
            <a:off x="0" y="34290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04" dur="indefinite" restart="never" nodeType="tmRoot">
          <p:childTnLst>
            <p:seq>
              <p:cTn id="205" dur="indefinite" nodeType="mainSeq">
                <p:childTnLst>
                  <p:par>
                    <p:cTn id="206" fill="hold">
                      <p:stCondLst>
                        <p:cond delay="indefinite"/>
                      </p:stCondLst>
                      <p:childTnLst>
                        <p:par>
                          <p:cTn id="207" fill="hold">
                            <p:stCondLst>
                              <p:cond delay="0"/>
                            </p:stCondLst>
                            <p:childTnLst>
                              <p:par>
                                <p:cTn id="208" nodeType="clickEffect" fill="hold" presetClass="entr" presetID="22" presetSubtype="4">
                                  <p:stCondLst>
                                    <p:cond delay="0"/>
                                  </p:stCondLst>
                                  <p:childTnLst>
                                    <p:set>
                                      <p:cBhvr>
                                        <p:cTn id="209" dur="1" fill="hold">
                                          <p:stCondLst>
                                            <p:cond delay="0"/>
                                          </p:stCondLst>
                                        </p:cTn>
                                        <p:tgtEl>
                                          <p:spTgt spid="302"/>
                                        </p:tgtEl>
                                        <p:attrNameLst>
                                          <p:attrName>style.visibility</p:attrName>
                                        </p:attrNameLst>
                                      </p:cBhvr>
                                      <p:to>
                                        <p:strVal val="visible"/>
                                      </p:to>
                                    </p:set>
                                    <p:animEffect filter="wipe(down)" transition="in">
                                      <p:cBhvr additive="repl">
                                        <p:cTn id="210" dur="500"/>
                                        <p:tgtEl>
                                          <p:spTgt spid="3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3"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G1A10 -- Which of the following frequencies is available to a control operator holding a General Class license?</a:t>
            </a:r>
            <a:endParaRPr b="0" lang="en-US" sz="2800" spc="-1" strike="noStrike">
              <a:solidFill>
                <a:srgbClr val="000000"/>
              </a:solidFill>
              <a:latin typeface="Arial"/>
            </a:endParaRPr>
          </a:p>
        </p:txBody>
      </p:sp>
      <p:sp>
        <p:nvSpPr>
          <p:cNvPr id="304"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28.020 MHz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28.350 MHz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i="1" lang="de-DE" sz="3200" spc="-1" strike="noStrike">
                <a:solidFill>
                  <a:srgbClr val="000000"/>
                </a:solidFill>
                <a:latin typeface="Arial [TMC ]"/>
              </a:rPr>
              <a:t>	</a:t>
            </a:r>
            <a:r>
              <a:rPr b="0" lang="de-DE" sz="3200" spc="-1" strike="noStrike">
                <a:solidFill>
                  <a:srgbClr val="000000"/>
                </a:solidFill>
                <a:latin typeface="Arial [TMC ]"/>
              </a:rPr>
              <a:t>28.550 MHz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All of these choices are correct</a:t>
            </a:r>
            <a:endParaRPr b="0" lang="en-US" sz="3200" spc="-1" strike="noStrike">
              <a:solidFill>
                <a:srgbClr val="000000"/>
              </a:solidFill>
              <a:latin typeface="Arial [TMC ]"/>
            </a:endParaRPr>
          </a:p>
        </p:txBody>
      </p:sp>
      <p:sp>
        <p:nvSpPr>
          <p:cNvPr id="305" name="CustomShape 3"/>
          <p:cNvSpPr/>
          <p:nvPr/>
        </p:nvSpPr>
        <p:spPr>
          <a:xfrm>
            <a:off x="0" y="3962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11" dur="indefinite" restart="never" nodeType="tmRoot">
          <p:childTnLst>
            <p:seq>
              <p:cTn id="212" dur="indefinite" nodeType="mainSeq">
                <p:childTnLst>
                  <p:par>
                    <p:cTn id="213" fill="hold">
                      <p:stCondLst>
                        <p:cond delay="indefinite"/>
                      </p:stCondLst>
                      <p:childTnLst>
                        <p:par>
                          <p:cTn id="214" fill="hold">
                            <p:stCondLst>
                              <p:cond delay="0"/>
                            </p:stCondLst>
                            <p:childTnLst>
                              <p:par>
                                <p:cTn id="215" nodeType="clickEffect" fill="hold" presetClass="entr" presetID="22" presetSubtype="4">
                                  <p:stCondLst>
                                    <p:cond delay="0"/>
                                  </p:stCondLst>
                                  <p:childTnLst>
                                    <p:set>
                                      <p:cBhvr>
                                        <p:cTn id="216" dur="1" fill="hold">
                                          <p:stCondLst>
                                            <p:cond delay="0"/>
                                          </p:stCondLst>
                                        </p:cTn>
                                        <p:tgtEl>
                                          <p:spTgt spid="305"/>
                                        </p:tgtEl>
                                        <p:attrNameLst>
                                          <p:attrName>style.visibility</p:attrName>
                                        </p:attrNameLst>
                                      </p:cBhvr>
                                      <p:to>
                                        <p:strVal val="visible"/>
                                      </p:to>
                                    </p:set>
                                    <p:animEffect filter="wipe(down)" transition="in">
                                      <p:cBhvr additive="repl">
                                        <p:cTn id="217" dur="500"/>
                                        <p:tgtEl>
                                          <p:spTgt spid="30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TextShape 1"/>
          <p:cNvSpPr txBox="1"/>
          <p:nvPr/>
        </p:nvSpPr>
        <p:spPr>
          <a:xfrm>
            <a:off x="1828800" y="411120"/>
            <a:ext cx="6857640" cy="201096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G1A11 -- When General Class licensees are not permitted to use the entire voice portion of a particular band, which portion of the voice segment is generally available to them? </a:t>
            </a:r>
            <a:endParaRPr b="0" lang="en-US" sz="2800" spc="-1" strike="noStrike">
              <a:solidFill>
                <a:srgbClr val="000000"/>
              </a:solidFill>
              <a:latin typeface="Arial"/>
            </a:endParaRPr>
          </a:p>
        </p:txBody>
      </p:sp>
      <p:sp>
        <p:nvSpPr>
          <p:cNvPr id="307" name="TextShape 2"/>
          <p:cNvSpPr txBox="1"/>
          <p:nvPr/>
        </p:nvSpPr>
        <p:spPr>
          <a:xfrm>
            <a:off x="457200" y="2759040"/>
            <a:ext cx="8229240" cy="3382560"/>
          </a:xfrm>
          <a:prstGeom prst="rect">
            <a:avLst/>
          </a:prstGeom>
          <a:noFill/>
          <a:ln w="9360">
            <a:noFill/>
          </a:ln>
        </p:spPr>
        <p:txBody>
          <a:bodyPr>
            <a:normAutofit fontScale="52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lower frequency end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upper frequency end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 lower frequency end on frequencies below 7.3 MHz and the upper end on frequencies above 14.150 MHz</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 upper frequency end on frequencies below 7.3 MHz and the lower end on frequencies above 14.150 MHz</a:t>
            </a:r>
            <a:endParaRPr b="0" lang="en-US" sz="3200" spc="-1" strike="noStrike">
              <a:solidFill>
                <a:srgbClr val="000000"/>
              </a:solidFill>
              <a:latin typeface="Arial [TMC ]"/>
            </a:endParaRPr>
          </a:p>
        </p:txBody>
      </p:sp>
      <p:sp>
        <p:nvSpPr>
          <p:cNvPr id="308" name="CustomShape 3"/>
          <p:cNvSpPr/>
          <p:nvPr/>
        </p:nvSpPr>
        <p:spPr>
          <a:xfrm>
            <a:off x="0" y="3276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18" dur="indefinite" restart="never" nodeType="tmRoot">
          <p:childTnLst>
            <p:seq>
              <p:cTn id="219" dur="indefinite" nodeType="mainSeq">
                <p:childTnLst>
                  <p:par>
                    <p:cTn id="220" fill="hold">
                      <p:stCondLst>
                        <p:cond delay="indefinite"/>
                      </p:stCondLst>
                      <p:childTnLst>
                        <p:par>
                          <p:cTn id="221" fill="hold">
                            <p:stCondLst>
                              <p:cond delay="0"/>
                            </p:stCondLst>
                            <p:childTnLst>
                              <p:par>
                                <p:cTn id="222" nodeType="clickEffect" fill="hold" presetClass="entr" presetID="22" presetSubtype="4">
                                  <p:stCondLst>
                                    <p:cond delay="0"/>
                                  </p:stCondLst>
                                  <p:childTnLst>
                                    <p:set>
                                      <p:cBhvr>
                                        <p:cTn id="223" dur="1" fill="hold">
                                          <p:stCondLst>
                                            <p:cond delay="0"/>
                                          </p:stCondLst>
                                        </p:cTn>
                                        <p:tgtEl>
                                          <p:spTgt spid="308"/>
                                        </p:tgtEl>
                                        <p:attrNameLst>
                                          <p:attrName>style.visibility</p:attrName>
                                        </p:attrNameLst>
                                      </p:cBhvr>
                                      <p:to>
                                        <p:strVal val="visible"/>
                                      </p:to>
                                    </p:set>
                                    <p:animEffect filter="wipe(down)" transition="in">
                                      <p:cBhvr additive="repl">
                                        <p:cTn id="224" dur="500"/>
                                        <p:tgtEl>
                                          <p:spTgt spid="3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9"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G1A12 -- Which of the following applies when the FCC rules designate the Amateur Service as a secondary user on a band?</a:t>
            </a:r>
            <a:endParaRPr b="0" lang="en-US" sz="2800" spc="-1" strike="noStrike">
              <a:solidFill>
                <a:srgbClr val="000000"/>
              </a:solidFill>
              <a:latin typeface="Arial"/>
            </a:endParaRPr>
          </a:p>
        </p:txBody>
      </p:sp>
      <p:sp>
        <p:nvSpPr>
          <p:cNvPr id="310" name="TextShape 2"/>
          <p:cNvSpPr txBox="1"/>
          <p:nvPr/>
        </p:nvSpPr>
        <p:spPr>
          <a:xfrm>
            <a:off x="457200" y="2057400"/>
            <a:ext cx="8229240" cy="4571640"/>
          </a:xfrm>
          <a:prstGeom prst="rect">
            <a:avLst/>
          </a:prstGeom>
          <a:noFill/>
          <a:ln w="9360">
            <a:noFill/>
          </a:ln>
        </p:spPr>
        <p:txBody>
          <a:bodyPr>
            <a:normAutofit fontScale="51000"/>
          </a:bodyPr>
          <a:p>
            <a:pPr marL="513000" indent="-512640">
              <a:lnSpc>
                <a:spcPct val="100000"/>
              </a:lnSpc>
              <a:spcBef>
                <a:spcPts val="641"/>
              </a:spcBef>
            </a:pPr>
            <a:r>
              <a:rPr b="0" lang="en-US" sz="3200" spc="-1" strike="noStrike">
                <a:solidFill>
                  <a:srgbClr val="000000"/>
                </a:solidFill>
                <a:latin typeface="Arial [TMC ]"/>
              </a:rPr>
              <a:t>A. Amateur stations must record the call sign of the primary service station before operating on a frequency assigned to that station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Amateur stations are allowed to use the band only during emergencies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Amateur stations are allowed to use the band only if they do not cause harmful interference to primary users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Amateur stations may only operate during specific hours of the day, while primary users are permitted 24 hour use of the band</a:t>
            </a:r>
            <a:endParaRPr b="0" lang="en-US" sz="3200" spc="-1" strike="noStrike">
              <a:solidFill>
                <a:srgbClr val="000000"/>
              </a:solidFill>
              <a:latin typeface="Arial [TMC ]"/>
            </a:endParaRPr>
          </a:p>
        </p:txBody>
      </p:sp>
      <p:sp>
        <p:nvSpPr>
          <p:cNvPr id="311" name="CustomShape 3"/>
          <p:cNvSpPr/>
          <p:nvPr/>
        </p:nvSpPr>
        <p:spPr>
          <a:xfrm>
            <a:off x="0" y="41148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25" dur="indefinite" restart="never" nodeType="tmRoot">
          <p:childTnLst>
            <p:seq>
              <p:cTn id="226" dur="indefinite" nodeType="mainSeq">
                <p:childTnLst>
                  <p:par>
                    <p:cTn id="227" fill="hold">
                      <p:stCondLst>
                        <p:cond delay="indefinite"/>
                      </p:stCondLst>
                      <p:childTnLst>
                        <p:par>
                          <p:cTn id="228" fill="hold">
                            <p:stCondLst>
                              <p:cond delay="0"/>
                            </p:stCondLst>
                            <p:childTnLst>
                              <p:par>
                                <p:cTn id="229" nodeType="clickEffect" fill="hold" presetClass="entr" presetID="22" presetSubtype="4">
                                  <p:stCondLst>
                                    <p:cond delay="0"/>
                                  </p:stCondLst>
                                  <p:childTnLst>
                                    <p:set>
                                      <p:cBhvr>
                                        <p:cTn id="230" dur="1" fill="hold">
                                          <p:stCondLst>
                                            <p:cond delay="0"/>
                                          </p:stCondLst>
                                        </p:cTn>
                                        <p:tgtEl>
                                          <p:spTgt spid="311"/>
                                        </p:tgtEl>
                                        <p:attrNameLst>
                                          <p:attrName>style.visibility</p:attrName>
                                        </p:attrNameLst>
                                      </p:cBhvr>
                                      <p:to>
                                        <p:strVal val="visible"/>
                                      </p:to>
                                    </p:set>
                                    <p:animEffect filter="wipe(down)" transition="in">
                                      <p:cBhvr additive="repl">
                                        <p:cTn id="231" dur="500"/>
                                        <p:tgtEl>
                                          <p:spTgt spid="3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TextShape 1"/>
          <p:cNvSpPr txBox="1"/>
          <p:nvPr/>
        </p:nvSpPr>
        <p:spPr>
          <a:xfrm>
            <a:off x="457200" y="1828800"/>
            <a:ext cx="8076960" cy="480024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FAA Rules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FAA also has jurisdiction over the Amateur Radio Service with regards to antennas &amp; antenna structures.</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If your antenna structure exceeds specified heights, you must:</a:t>
            </a:r>
            <a:endParaRPr b="0" lang="en-US" sz="2400" spc="-1" strike="noStrike">
              <a:solidFill>
                <a:srgbClr val="000000"/>
              </a:solidFill>
              <a:latin typeface="Arial [TMC ]"/>
            </a:endParaRPr>
          </a:p>
          <a:p>
            <a:pPr lvl="3" marL="1600200" indent="-228240">
              <a:lnSpc>
                <a:spcPct val="100000"/>
              </a:lnSpc>
              <a:spcBef>
                <a:spcPts val="479"/>
              </a:spcBef>
              <a:buClr>
                <a:srgbClr val="000000"/>
              </a:buClr>
              <a:buFont typeface="Arial"/>
              <a:buChar char="•"/>
            </a:pPr>
            <a:r>
              <a:rPr b="0" lang="en-US" sz="2400" spc="-1" strike="noStrike">
                <a:solidFill>
                  <a:srgbClr val="000000"/>
                </a:solidFill>
                <a:latin typeface="Arial [TMC ]"/>
              </a:rPr>
              <a:t>Notify FAA </a:t>
            </a:r>
            <a:endParaRPr b="0" lang="en-US" sz="2400" spc="-1" strike="noStrike">
              <a:solidFill>
                <a:srgbClr val="000000"/>
              </a:solidFill>
              <a:latin typeface="Arial [TMC ]"/>
            </a:endParaRPr>
          </a:p>
          <a:p>
            <a:pPr lvl="3" marL="1600200" indent="-228240">
              <a:lnSpc>
                <a:spcPct val="100000"/>
              </a:lnSpc>
              <a:spcBef>
                <a:spcPts val="479"/>
              </a:spcBef>
              <a:buClr>
                <a:srgbClr val="000000"/>
              </a:buClr>
              <a:buFont typeface="Arial"/>
              <a:buChar char="•"/>
            </a:pPr>
            <a:r>
              <a:rPr b="0" lang="en-US" sz="2400" spc="-1" strike="noStrike">
                <a:solidFill>
                  <a:srgbClr val="000000"/>
                </a:solidFill>
                <a:latin typeface="Arial [TMC ]"/>
              </a:rPr>
              <a:t>Register with FCC</a:t>
            </a:r>
            <a:endParaRPr b="0" lang="en-US" sz="2400" spc="-1" strike="noStrike">
              <a:solidFill>
                <a:srgbClr val="000000"/>
              </a:solidFill>
              <a:latin typeface="Arial [TMC ]"/>
            </a:endParaRPr>
          </a:p>
          <a:p>
            <a:pPr marL="743040" indent="-285480">
              <a:lnSpc>
                <a:spcPct val="100000"/>
              </a:lnSpc>
              <a:spcBef>
                <a:spcPts val="561"/>
              </a:spcBef>
            </a:pPr>
            <a:endParaRPr b="0" lang="en-US" sz="2400" spc="-1" strike="noStrike">
              <a:solidFill>
                <a:srgbClr val="000000"/>
              </a:solidFill>
              <a:latin typeface="Arial [TMC ]"/>
            </a:endParaRPr>
          </a:p>
        </p:txBody>
      </p:sp>
      <p:sp>
        <p:nvSpPr>
          <p:cNvPr id="101"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TextShape 1"/>
          <p:cNvSpPr txBox="1"/>
          <p:nvPr/>
        </p:nvSpPr>
        <p:spPr>
          <a:xfrm>
            <a:off x="1828800" y="4111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G1A13 -- What is the appropriate action if, when operating on either the 30-meter or 60-meter bands, a station in the primary service interferes with your contact?</a:t>
            </a:r>
            <a:endParaRPr b="0" lang="en-US" sz="2800" spc="-1" strike="noStrike">
              <a:solidFill>
                <a:srgbClr val="000000"/>
              </a:solidFill>
              <a:latin typeface="Arial"/>
            </a:endParaRPr>
          </a:p>
        </p:txBody>
      </p:sp>
      <p:sp>
        <p:nvSpPr>
          <p:cNvPr id="313" name="TextShape 2"/>
          <p:cNvSpPr txBox="1"/>
          <p:nvPr/>
        </p:nvSpPr>
        <p:spPr>
          <a:xfrm>
            <a:off x="457200" y="2438280"/>
            <a:ext cx="8229240" cy="4419360"/>
          </a:xfrm>
          <a:prstGeom prst="rect">
            <a:avLst/>
          </a:prstGeom>
          <a:noFill/>
          <a:ln w="9360">
            <a:noFill/>
          </a:ln>
        </p:spPr>
        <p:txBody>
          <a:bodyPr>
            <a:noAutofit/>
          </a:bodyPr>
          <a:p>
            <a:pPr marL="513000" indent="-512640">
              <a:lnSpc>
                <a:spcPct val="100000"/>
              </a:lnSpc>
              <a:spcBef>
                <a:spcPts val="561"/>
              </a:spcBef>
            </a:pPr>
            <a:r>
              <a:rPr b="0" lang="en-US" sz="2800" spc="-1" strike="noStrike">
                <a:solidFill>
                  <a:srgbClr val="000000"/>
                </a:solidFill>
                <a:latin typeface="Arial [TMC ]"/>
              </a:rPr>
              <a:t>A.</a:t>
            </a:r>
            <a:r>
              <a:rPr b="0" lang="en-US" sz="2800" spc="-1" strike="noStrike">
                <a:solidFill>
                  <a:srgbClr val="000000"/>
                </a:solidFill>
                <a:latin typeface="Arial [TMC ]"/>
              </a:rPr>
              <a:t>	</a:t>
            </a:r>
            <a:r>
              <a:rPr b="0" lang="en-US" sz="2800" spc="-1" strike="noStrike">
                <a:solidFill>
                  <a:srgbClr val="000000"/>
                </a:solidFill>
                <a:latin typeface="Arial [TMC ]"/>
              </a:rPr>
              <a:t>Notify the FCCs regional Engineer in Charge of the interference </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B.</a:t>
            </a:r>
            <a:r>
              <a:rPr b="0" lang="en-US" sz="2800" spc="-1" strike="noStrike">
                <a:solidFill>
                  <a:srgbClr val="000000"/>
                </a:solidFill>
                <a:latin typeface="Arial [TMC ]"/>
              </a:rPr>
              <a:t>	</a:t>
            </a:r>
            <a:r>
              <a:rPr b="0" lang="en-US" sz="2800" spc="-1" strike="noStrike">
                <a:solidFill>
                  <a:srgbClr val="000000"/>
                </a:solidFill>
                <a:latin typeface="Arial [TMC ]"/>
              </a:rPr>
              <a:t>Increase your transmitter's power to overcome the interference </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C.</a:t>
            </a:r>
            <a:r>
              <a:rPr b="0" lang="en-US" sz="2800" spc="-1" strike="noStrike">
                <a:solidFill>
                  <a:srgbClr val="000000"/>
                </a:solidFill>
                <a:latin typeface="Arial [TMC ]"/>
              </a:rPr>
              <a:t>	</a:t>
            </a:r>
            <a:r>
              <a:rPr b="0" lang="en-US" sz="2800" spc="-1" strike="noStrike">
                <a:solidFill>
                  <a:srgbClr val="000000"/>
                </a:solidFill>
                <a:latin typeface="Arial [TMC ]"/>
              </a:rPr>
              <a:t>Attempt to contact the station and request that it stop the interference </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D.</a:t>
            </a:r>
            <a:r>
              <a:rPr b="0" lang="en-US" sz="2800" spc="-1" strike="noStrike">
                <a:solidFill>
                  <a:srgbClr val="000000"/>
                </a:solidFill>
                <a:latin typeface="Arial [TMC ]"/>
              </a:rPr>
              <a:t>	</a:t>
            </a:r>
            <a:r>
              <a:rPr b="0" lang="en-US" sz="2800" spc="-1" strike="noStrike">
                <a:solidFill>
                  <a:srgbClr val="000000"/>
                </a:solidFill>
                <a:latin typeface="Arial [TMC ]"/>
              </a:rPr>
              <a:t>Move to a clear frequency or stop transmitting</a:t>
            </a:r>
            <a:endParaRPr b="0" lang="en-US" sz="2800" spc="-1" strike="noStrike">
              <a:solidFill>
                <a:srgbClr val="000000"/>
              </a:solidFill>
              <a:latin typeface="Arial [TMC ]"/>
            </a:endParaRPr>
          </a:p>
        </p:txBody>
      </p:sp>
      <p:sp>
        <p:nvSpPr>
          <p:cNvPr id="314" name="CustomShape 3"/>
          <p:cNvSpPr/>
          <p:nvPr/>
        </p:nvSpPr>
        <p:spPr>
          <a:xfrm>
            <a:off x="0" y="54100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32" dur="indefinite" restart="never" nodeType="tmRoot">
          <p:childTnLst>
            <p:seq>
              <p:cTn id="233" dur="indefinite" nodeType="mainSeq">
                <p:childTnLst>
                  <p:par>
                    <p:cTn id="234" fill="hold">
                      <p:stCondLst>
                        <p:cond delay="indefinite"/>
                      </p:stCondLst>
                      <p:childTnLst>
                        <p:par>
                          <p:cTn id="235" fill="hold">
                            <p:stCondLst>
                              <p:cond delay="0"/>
                            </p:stCondLst>
                            <p:childTnLst>
                              <p:par>
                                <p:cTn id="236" nodeType="clickEffect" fill="hold" presetClass="entr" presetID="22" presetSubtype="4">
                                  <p:stCondLst>
                                    <p:cond delay="0"/>
                                  </p:stCondLst>
                                  <p:childTnLst>
                                    <p:set>
                                      <p:cBhvr>
                                        <p:cTn id="237" dur="1" fill="hold">
                                          <p:stCondLst>
                                            <p:cond delay="0"/>
                                          </p:stCondLst>
                                        </p:cTn>
                                        <p:tgtEl>
                                          <p:spTgt spid="314"/>
                                        </p:tgtEl>
                                        <p:attrNameLst>
                                          <p:attrName>style.visibility</p:attrName>
                                        </p:attrNameLst>
                                      </p:cBhvr>
                                      <p:to>
                                        <p:strVal val="visible"/>
                                      </p:to>
                                    </p:set>
                                    <p:animEffect filter="wipe(down)" transition="in">
                                      <p:cBhvr additive="repl">
                                        <p:cTn id="238" dur="500"/>
                                        <p:tgtEl>
                                          <p:spTgt spid="3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5"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G1B02 -- With which of the following conditions must beacon stations comply?</a:t>
            </a:r>
            <a:endParaRPr b="0" lang="en-US" sz="2800" spc="-1" strike="noStrike">
              <a:solidFill>
                <a:srgbClr val="000000"/>
              </a:solidFill>
              <a:latin typeface="Arial"/>
            </a:endParaRPr>
          </a:p>
        </p:txBody>
      </p:sp>
      <p:sp>
        <p:nvSpPr>
          <p:cNvPr id="316" name="TextShape 2"/>
          <p:cNvSpPr txBox="1"/>
          <p:nvPr/>
        </p:nvSpPr>
        <p:spPr>
          <a:xfrm>
            <a:off x="457200" y="2011320"/>
            <a:ext cx="8229240" cy="4449240"/>
          </a:xfrm>
          <a:prstGeom prst="rect">
            <a:avLst/>
          </a:prstGeom>
          <a:noFill/>
          <a:ln w="9360">
            <a:noFill/>
          </a:ln>
        </p:spPr>
        <p:txBody>
          <a:bodyPr>
            <a:normAutofit/>
          </a:bodyPr>
          <a:p>
            <a:pPr marL="513000" indent="-512640">
              <a:lnSpc>
                <a:spcPct val="100000"/>
              </a:lnSpc>
              <a:spcBef>
                <a:spcPts val="561"/>
              </a:spcBef>
            </a:pPr>
            <a:r>
              <a:rPr b="0" lang="en-US" sz="2800" spc="-1" strike="noStrike">
                <a:solidFill>
                  <a:srgbClr val="000000"/>
                </a:solidFill>
                <a:latin typeface="Arial [TMC ]"/>
              </a:rPr>
              <a:t>A.</a:t>
            </a:r>
            <a:r>
              <a:rPr b="0" lang="en-US" sz="2800" spc="-1" strike="noStrike">
                <a:solidFill>
                  <a:srgbClr val="000000"/>
                </a:solidFill>
                <a:latin typeface="Arial [TMC ]"/>
              </a:rPr>
              <a:t>	</a:t>
            </a:r>
            <a:r>
              <a:rPr b="0" lang="en-US" sz="2800" spc="-1" strike="noStrike">
                <a:solidFill>
                  <a:srgbClr val="000000"/>
                </a:solidFill>
                <a:latin typeface="Arial [TMC ]"/>
              </a:rPr>
              <a:t>A beacon station may not use automatic control</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B.</a:t>
            </a:r>
            <a:r>
              <a:rPr b="0" lang="en-US" sz="2800" spc="-1" strike="noStrike">
                <a:solidFill>
                  <a:srgbClr val="000000"/>
                </a:solidFill>
                <a:latin typeface="Arial [TMC ]"/>
              </a:rPr>
              <a:t>	</a:t>
            </a:r>
            <a:r>
              <a:rPr b="0" lang="en-US" sz="2800" spc="-1" strike="noStrike">
                <a:solidFill>
                  <a:srgbClr val="000000"/>
                </a:solidFill>
                <a:latin typeface="Arial [TMC ]"/>
              </a:rPr>
              <a:t>The frequency must be coordinated with the National Beacon Organization</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C.</a:t>
            </a:r>
            <a:r>
              <a:rPr b="0" lang="en-US" sz="2800" spc="-1" strike="noStrike">
                <a:solidFill>
                  <a:srgbClr val="000000"/>
                </a:solidFill>
                <a:latin typeface="Arial [TMC ]"/>
              </a:rPr>
              <a:t>	</a:t>
            </a:r>
            <a:r>
              <a:rPr b="0" lang="en-US" sz="2800" spc="-1" strike="noStrike">
                <a:solidFill>
                  <a:srgbClr val="000000"/>
                </a:solidFill>
                <a:latin typeface="Arial [TMC ]"/>
              </a:rPr>
              <a:t>The frequency must be posted on the Internet or published in a national periodical</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D.</a:t>
            </a:r>
            <a:r>
              <a:rPr b="0" lang="en-US" sz="2800" spc="-1" strike="noStrike">
                <a:solidFill>
                  <a:srgbClr val="000000"/>
                </a:solidFill>
                <a:latin typeface="Arial [TMC ]"/>
              </a:rPr>
              <a:t>	</a:t>
            </a:r>
            <a:r>
              <a:rPr b="0" lang="en-US" sz="2800" spc="-1" strike="noStrike">
                <a:solidFill>
                  <a:srgbClr val="000000"/>
                </a:solidFill>
                <a:latin typeface="Arial [TMC ]"/>
              </a:rPr>
              <a:t>There must be no more than one beacon signal in the same band from a single location</a:t>
            </a:r>
            <a:endParaRPr b="0" lang="en-US" sz="2800" spc="-1" strike="noStrike">
              <a:solidFill>
                <a:srgbClr val="000000"/>
              </a:solidFill>
              <a:latin typeface="Arial [TMC ]"/>
            </a:endParaRPr>
          </a:p>
        </p:txBody>
      </p:sp>
      <p:sp>
        <p:nvSpPr>
          <p:cNvPr id="317" name="CustomShape 3"/>
          <p:cNvSpPr/>
          <p:nvPr/>
        </p:nvSpPr>
        <p:spPr>
          <a:xfrm>
            <a:off x="0" y="42670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39" dur="indefinite" restart="never" nodeType="tmRoot">
          <p:childTnLst>
            <p:seq>
              <p:cTn id="240" dur="indefinite" nodeType="mainSeq">
                <p:childTnLst>
                  <p:par>
                    <p:cTn id="241" fill="hold">
                      <p:stCondLst>
                        <p:cond delay="indefinite"/>
                      </p:stCondLst>
                      <p:childTnLst>
                        <p:par>
                          <p:cTn id="242" fill="hold">
                            <p:stCondLst>
                              <p:cond delay="0"/>
                            </p:stCondLst>
                            <p:childTnLst>
                              <p:par>
                                <p:cTn id="243" nodeType="clickEffect" fill="hold" presetClass="entr" presetID="22" presetSubtype="4">
                                  <p:stCondLst>
                                    <p:cond delay="0"/>
                                  </p:stCondLst>
                                  <p:childTnLst>
                                    <p:set>
                                      <p:cBhvr>
                                        <p:cTn id="244" dur="1" fill="hold">
                                          <p:stCondLst>
                                            <p:cond delay="0"/>
                                          </p:stCondLst>
                                        </p:cTn>
                                        <p:tgtEl>
                                          <p:spTgt spid="317"/>
                                        </p:tgtEl>
                                        <p:attrNameLst>
                                          <p:attrName>style.visibility</p:attrName>
                                        </p:attrNameLst>
                                      </p:cBhvr>
                                      <p:to>
                                        <p:strVal val="visible"/>
                                      </p:to>
                                    </p:set>
                                    <p:animEffect filter="wipe(down)" transition="in">
                                      <p:cBhvr additive="repl">
                                        <p:cTn id="245" dur="500"/>
                                        <p:tgtEl>
                                          <p:spTgt spid="3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8"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G1B03 -- Which of the following is a purpose of a beacon station as identified in the FCC Rules?</a:t>
            </a:r>
            <a:endParaRPr b="0" lang="en-US" sz="2800" spc="-1" strike="noStrike">
              <a:solidFill>
                <a:srgbClr val="000000"/>
              </a:solidFill>
              <a:latin typeface="Arial"/>
            </a:endParaRPr>
          </a:p>
        </p:txBody>
      </p:sp>
      <p:sp>
        <p:nvSpPr>
          <p:cNvPr id="319" name="TextShape 2"/>
          <p:cNvSpPr txBox="1"/>
          <p:nvPr/>
        </p:nvSpPr>
        <p:spPr>
          <a:xfrm>
            <a:off x="457200" y="2011320"/>
            <a:ext cx="8229240" cy="43732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Observation of propagation and reception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Automatic identification of repeaters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Transmission of bulletins of general interest to Amateur Radio licensees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Identifying net frequencies</a:t>
            </a:r>
            <a:endParaRPr b="0" lang="en-US" sz="3200" spc="-1" strike="noStrike">
              <a:solidFill>
                <a:srgbClr val="000000"/>
              </a:solidFill>
              <a:latin typeface="Arial [TMC ]"/>
            </a:endParaRPr>
          </a:p>
        </p:txBody>
      </p:sp>
      <p:sp>
        <p:nvSpPr>
          <p:cNvPr id="320" name="CustomShape 3"/>
          <p:cNvSpPr/>
          <p:nvPr/>
        </p:nvSpPr>
        <p:spPr>
          <a:xfrm>
            <a:off x="0" y="2209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46" dur="indefinite" restart="never" nodeType="tmRoot">
          <p:childTnLst>
            <p:seq>
              <p:cTn id="247" dur="indefinite" nodeType="mainSeq">
                <p:childTnLst>
                  <p:par>
                    <p:cTn id="248" fill="hold">
                      <p:stCondLst>
                        <p:cond delay="indefinite"/>
                      </p:stCondLst>
                      <p:childTnLst>
                        <p:par>
                          <p:cTn id="249" fill="hold">
                            <p:stCondLst>
                              <p:cond delay="0"/>
                            </p:stCondLst>
                            <p:childTnLst>
                              <p:par>
                                <p:cTn id="250" nodeType="clickEffect" fill="hold" presetClass="entr" presetID="22" presetSubtype="4">
                                  <p:stCondLst>
                                    <p:cond delay="0"/>
                                  </p:stCondLst>
                                  <p:childTnLst>
                                    <p:set>
                                      <p:cBhvr>
                                        <p:cTn id="251" dur="1" fill="hold">
                                          <p:stCondLst>
                                            <p:cond delay="0"/>
                                          </p:stCondLst>
                                        </p:cTn>
                                        <p:tgtEl>
                                          <p:spTgt spid="320"/>
                                        </p:tgtEl>
                                        <p:attrNameLst>
                                          <p:attrName>style.visibility</p:attrName>
                                        </p:attrNameLst>
                                      </p:cBhvr>
                                      <p:to>
                                        <p:strVal val="visible"/>
                                      </p:to>
                                    </p:set>
                                    <p:animEffect filter="wipe(down)" transition="in">
                                      <p:cBhvr additive="repl">
                                        <p:cTn id="252" dur="500"/>
                                        <p:tgtEl>
                                          <p:spTgt spid="3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1"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G1B05 -- When may music be transmitted by an amateur station?</a:t>
            </a:r>
            <a:endParaRPr b="0" lang="en-US" sz="2800" spc="-1" strike="noStrike">
              <a:solidFill>
                <a:srgbClr val="000000"/>
              </a:solidFill>
              <a:latin typeface="Arial"/>
            </a:endParaRPr>
          </a:p>
        </p:txBody>
      </p:sp>
      <p:sp>
        <p:nvSpPr>
          <p:cNvPr id="322" name="TextShape 2"/>
          <p:cNvSpPr txBox="1"/>
          <p:nvPr/>
        </p:nvSpPr>
        <p:spPr>
          <a:xfrm>
            <a:off x="457200" y="2011320"/>
            <a:ext cx="8229240" cy="452556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At any time, as long as it produces no spurious emissions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When it is unintentionally transmitted from the background at the transmitter</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When it is transmitted on frequencies above 1215 MHz</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When it is an incidental part of a manned space craft retransmission </a:t>
            </a:r>
            <a:endParaRPr b="0" lang="en-US" sz="3200" spc="-1" strike="noStrike">
              <a:solidFill>
                <a:srgbClr val="000000"/>
              </a:solidFill>
              <a:latin typeface="Arial [TMC ]"/>
            </a:endParaRPr>
          </a:p>
        </p:txBody>
      </p:sp>
      <p:sp>
        <p:nvSpPr>
          <p:cNvPr id="323" name="CustomShape 3"/>
          <p:cNvSpPr/>
          <p:nvPr/>
        </p:nvSpPr>
        <p:spPr>
          <a:xfrm>
            <a:off x="0" y="54100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53" dur="indefinite" restart="never" nodeType="tmRoot">
          <p:childTnLst>
            <p:seq>
              <p:cTn id="254" dur="indefinite" nodeType="mainSeq">
                <p:childTnLst>
                  <p:par>
                    <p:cTn id="255" fill="hold">
                      <p:stCondLst>
                        <p:cond delay="indefinite"/>
                      </p:stCondLst>
                      <p:childTnLst>
                        <p:par>
                          <p:cTn id="256" fill="hold">
                            <p:stCondLst>
                              <p:cond delay="0"/>
                            </p:stCondLst>
                            <p:childTnLst>
                              <p:par>
                                <p:cTn id="257" nodeType="clickEffect" fill="hold" presetClass="entr" presetID="22" presetSubtype="4">
                                  <p:stCondLst>
                                    <p:cond delay="0"/>
                                  </p:stCondLst>
                                  <p:childTnLst>
                                    <p:set>
                                      <p:cBhvr>
                                        <p:cTn id="258" dur="1" fill="hold">
                                          <p:stCondLst>
                                            <p:cond delay="0"/>
                                          </p:stCondLst>
                                        </p:cTn>
                                        <p:tgtEl>
                                          <p:spTgt spid="323"/>
                                        </p:tgtEl>
                                        <p:attrNameLst>
                                          <p:attrName>style.visibility</p:attrName>
                                        </p:attrNameLst>
                                      </p:cBhvr>
                                      <p:to>
                                        <p:strVal val="visible"/>
                                      </p:to>
                                    </p:set>
                                    <p:animEffect filter="wipe(down)" transition="in">
                                      <p:cBhvr additive="repl">
                                        <p:cTn id="259" dur="500"/>
                                        <p:tgtEl>
                                          <p:spTgt spid="3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4"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G1B06 -- When is an amateur station permitted to transmit secret codes?</a:t>
            </a:r>
            <a:endParaRPr b="0" lang="en-US" sz="2800" spc="-1" strike="noStrike">
              <a:solidFill>
                <a:srgbClr val="000000"/>
              </a:solidFill>
              <a:latin typeface="Arial"/>
            </a:endParaRPr>
          </a:p>
        </p:txBody>
      </p:sp>
      <p:sp>
        <p:nvSpPr>
          <p:cNvPr id="325" name="TextShape 2"/>
          <p:cNvSpPr txBox="1"/>
          <p:nvPr/>
        </p:nvSpPr>
        <p:spPr>
          <a:xfrm>
            <a:off x="457200" y="2011320"/>
            <a:ext cx="8229240" cy="43732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During a declared communications emergency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To control a space station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Only when the information is of a routine, personal nature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Only with Special Temporary Authorization from the FCC</a:t>
            </a:r>
            <a:endParaRPr b="0" lang="en-US" sz="3200" spc="-1" strike="noStrike">
              <a:solidFill>
                <a:srgbClr val="000000"/>
              </a:solidFill>
              <a:latin typeface="Arial [TMC ]"/>
            </a:endParaRPr>
          </a:p>
        </p:txBody>
      </p:sp>
      <p:sp>
        <p:nvSpPr>
          <p:cNvPr id="326" name="CustomShape 3"/>
          <p:cNvSpPr/>
          <p:nvPr/>
        </p:nvSpPr>
        <p:spPr>
          <a:xfrm>
            <a:off x="0" y="3276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60" dur="indefinite" restart="never" nodeType="tmRoot">
          <p:childTnLst>
            <p:seq>
              <p:cTn id="261" dur="indefinite" nodeType="mainSeq">
                <p:childTnLst>
                  <p:par>
                    <p:cTn id="262" fill="hold">
                      <p:stCondLst>
                        <p:cond delay="indefinite"/>
                      </p:stCondLst>
                      <p:childTnLst>
                        <p:par>
                          <p:cTn id="263" fill="hold">
                            <p:stCondLst>
                              <p:cond delay="0"/>
                            </p:stCondLst>
                            <p:childTnLst>
                              <p:par>
                                <p:cTn id="264" nodeType="clickEffect" fill="hold" presetClass="entr" presetID="22" presetSubtype="4">
                                  <p:stCondLst>
                                    <p:cond delay="0"/>
                                  </p:stCondLst>
                                  <p:childTnLst>
                                    <p:set>
                                      <p:cBhvr>
                                        <p:cTn id="265" dur="1" fill="hold">
                                          <p:stCondLst>
                                            <p:cond delay="0"/>
                                          </p:stCondLst>
                                        </p:cTn>
                                        <p:tgtEl>
                                          <p:spTgt spid="326"/>
                                        </p:tgtEl>
                                        <p:attrNameLst>
                                          <p:attrName>style.visibility</p:attrName>
                                        </p:attrNameLst>
                                      </p:cBhvr>
                                      <p:to>
                                        <p:strVal val="visible"/>
                                      </p:to>
                                    </p:set>
                                    <p:animEffect filter="wipe(down)" transition="in">
                                      <p:cBhvr additive="repl">
                                        <p:cTn id="266" dur="500"/>
                                        <p:tgtEl>
                                          <p:spTgt spid="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7"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G1B07 -- What are the restrictions on the use of abbreviations or procedural signals in the Amateur Service?</a:t>
            </a:r>
            <a:endParaRPr b="0" lang="en-US" sz="2800" spc="-1" strike="noStrike">
              <a:solidFill>
                <a:srgbClr val="000000"/>
              </a:solidFill>
              <a:latin typeface="Arial"/>
            </a:endParaRPr>
          </a:p>
        </p:txBody>
      </p:sp>
      <p:sp>
        <p:nvSpPr>
          <p:cNvPr id="328"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Only "Q" codes are permitted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They may be used if they do not obscure the meaning of a message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They are not permitted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Only "10 codes" are permitted</a:t>
            </a:r>
            <a:endParaRPr b="0" lang="en-US" sz="3200" spc="-1" strike="noStrike">
              <a:solidFill>
                <a:srgbClr val="000000"/>
              </a:solidFill>
              <a:latin typeface="Arial [TMC ]"/>
            </a:endParaRPr>
          </a:p>
        </p:txBody>
      </p:sp>
      <p:sp>
        <p:nvSpPr>
          <p:cNvPr id="329" name="CustomShape 3"/>
          <p:cNvSpPr/>
          <p:nvPr/>
        </p:nvSpPr>
        <p:spPr>
          <a:xfrm>
            <a:off x="0" y="2819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67" dur="indefinite" restart="never" nodeType="tmRoot">
          <p:childTnLst>
            <p:seq>
              <p:cTn id="268" dur="indefinite" nodeType="mainSeq">
                <p:childTnLst>
                  <p:par>
                    <p:cTn id="269" fill="hold">
                      <p:stCondLst>
                        <p:cond delay="indefinite"/>
                      </p:stCondLst>
                      <p:childTnLst>
                        <p:par>
                          <p:cTn id="270" fill="hold">
                            <p:stCondLst>
                              <p:cond delay="0"/>
                            </p:stCondLst>
                            <p:childTnLst>
                              <p:par>
                                <p:cTn id="271" nodeType="clickEffect" fill="hold" presetClass="entr" presetID="22" presetSubtype="4">
                                  <p:stCondLst>
                                    <p:cond delay="0"/>
                                  </p:stCondLst>
                                  <p:childTnLst>
                                    <p:set>
                                      <p:cBhvr>
                                        <p:cTn id="272" dur="1" fill="hold">
                                          <p:stCondLst>
                                            <p:cond delay="0"/>
                                          </p:stCondLst>
                                        </p:cTn>
                                        <p:tgtEl>
                                          <p:spTgt spid="329"/>
                                        </p:tgtEl>
                                        <p:attrNameLst>
                                          <p:attrName>style.visibility</p:attrName>
                                        </p:attrNameLst>
                                      </p:cBhvr>
                                      <p:to>
                                        <p:strVal val="visible"/>
                                      </p:to>
                                    </p:set>
                                    <p:animEffect filter="wipe(down)" transition="in">
                                      <p:cBhvr additive="repl">
                                        <p:cTn id="273" dur="500"/>
                                        <p:tgtEl>
                                          <p:spTgt spid="3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0"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G1B09 -- When may an amateur station transmit communications in which the licensee or control operator has a pecuniary (monetary) interest?</a:t>
            </a:r>
            <a:endParaRPr b="0" lang="en-US" sz="2800" spc="-1" strike="noStrike">
              <a:solidFill>
                <a:srgbClr val="000000"/>
              </a:solidFill>
              <a:latin typeface="Arial"/>
            </a:endParaRPr>
          </a:p>
        </p:txBody>
      </p:sp>
      <p:sp>
        <p:nvSpPr>
          <p:cNvPr id="331" name="TextShape 2"/>
          <p:cNvSpPr txBox="1"/>
          <p:nvPr/>
        </p:nvSpPr>
        <p:spPr>
          <a:xfrm>
            <a:off x="457200" y="2011320"/>
            <a:ext cx="8229240" cy="3534840"/>
          </a:xfrm>
          <a:prstGeom prst="rect">
            <a:avLst/>
          </a:prstGeom>
          <a:noFill/>
          <a:ln w="9360">
            <a:noFill/>
          </a:ln>
        </p:spPr>
        <p:txBody>
          <a:bodyPr>
            <a:normAutofit fontScale="61000"/>
          </a:bodyPr>
          <a:p>
            <a:pPr marL="513000" indent="-512640">
              <a:lnSpc>
                <a:spcPct val="100000"/>
              </a:lnSpc>
              <a:spcBef>
                <a:spcPts val="561"/>
              </a:spcBef>
            </a:pPr>
            <a:r>
              <a:rPr b="0" lang="en-US" sz="2800" spc="-1" strike="noStrike">
                <a:solidFill>
                  <a:srgbClr val="000000"/>
                </a:solidFill>
                <a:latin typeface="Arial [TMC ]"/>
              </a:rPr>
              <a:t>A.</a:t>
            </a:r>
            <a:r>
              <a:rPr b="0" lang="en-US" sz="2800" spc="-1" strike="noStrike">
                <a:solidFill>
                  <a:srgbClr val="000000"/>
                </a:solidFill>
                <a:latin typeface="Arial [TMC ]"/>
              </a:rPr>
              <a:t>	</a:t>
            </a:r>
            <a:r>
              <a:rPr b="0" lang="en-US" sz="2800" spc="-1" strike="noStrike">
                <a:solidFill>
                  <a:srgbClr val="000000"/>
                </a:solidFill>
                <a:latin typeface="Arial [TMC ]"/>
              </a:rPr>
              <a:t>When other amateurs are being notified of the sale of apparatus normally used in an amateur station and such activity is not done on a regular basis</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B.</a:t>
            </a:r>
            <a:r>
              <a:rPr b="0" lang="en-US" sz="2800" spc="-1" strike="noStrike">
                <a:solidFill>
                  <a:srgbClr val="000000"/>
                </a:solidFill>
                <a:latin typeface="Arial [TMC ]"/>
              </a:rPr>
              <a:t>	</a:t>
            </a:r>
            <a:r>
              <a:rPr b="0" lang="en-US" sz="2800" spc="-1" strike="noStrike">
                <a:solidFill>
                  <a:srgbClr val="000000"/>
                </a:solidFill>
                <a:latin typeface="Arial [TMC ]"/>
              </a:rPr>
              <a:t>Only when there is no other means of communications readily available</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C.</a:t>
            </a:r>
            <a:r>
              <a:rPr b="0" lang="en-US" sz="2800" spc="-1" strike="noStrike">
                <a:solidFill>
                  <a:srgbClr val="000000"/>
                </a:solidFill>
                <a:latin typeface="Arial [TMC ]"/>
              </a:rPr>
              <a:t>	</a:t>
            </a:r>
            <a:r>
              <a:rPr b="0" lang="en-US" sz="2800" spc="-1" strike="noStrike">
                <a:solidFill>
                  <a:srgbClr val="000000"/>
                </a:solidFill>
                <a:latin typeface="Arial [TMC ]"/>
              </a:rPr>
              <a:t>When other amateurs are being notified of the sale of any item with a monetary value less than $200 and such activity is not done on a regular basis</a:t>
            </a:r>
            <a:endParaRPr b="0" lang="en-US" sz="2800" spc="-1" strike="noStrike">
              <a:solidFill>
                <a:srgbClr val="000000"/>
              </a:solidFill>
              <a:latin typeface="Arial [TMC ]"/>
            </a:endParaRPr>
          </a:p>
          <a:p>
            <a:pPr marL="513000" indent="-512640">
              <a:lnSpc>
                <a:spcPct val="100000"/>
              </a:lnSpc>
              <a:spcBef>
                <a:spcPts val="561"/>
              </a:spcBef>
            </a:pPr>
            <a:r>
              <a:rPr b="0" lang="en-US" sz="2800" spc="-1" strike="noStrike">
                <a:solidFill>
                  <a:srgbClr val="000000"/>
                </a:solidFill>
                <a:latin typeface="Arial [TMC ]"/>
              </a:rPr>
              <a:t>D.</a:t>
            </a:r>
            <a:r>
              <a:rPr b="0" lang="en-US" sz="2800" spc="-1" strike="noStrike">
                <a:solidFill>
                  <a:srgbClr val="000000"/>
                </a:solidFill>
                <a:latin typeface="Arial [TMC ]"/>
              </a:rPr>
              <a:t>	</a:t>
            </a:r>
            <a:r>
              <a:rPr b="0" lang="en-US" sz="2800" spc="-1" strike="noStrike">
                <a:solidFill>
                  <a:srgbClr val="000000"/>
                </a:solidFill>
                <a:latin typeface="Arial [TMC ]"/>
              </a:rPr>
              <a:t>Never</a:t>
            </a:r>
            <a:endParaRPr b="0" lang="en-US" sz="2800" spc="-1" strike="noStrike">
              <a:solidFill>
                <a:srgbClr val="000000"/>
              </a:solidFill>
              <a:latin typeface="Arial [TMC ]"/>
            </a:endParaRPr>
          </a:p>
        </p:txBody>
      </p:sp>
      <p:sp>
        <p:nvSpPr>
          <p:cNvPr id="332" name="CustomShape 3"/>
          <p:cNvSpPr/>
          <p:nvPr/>
        </p:nvSpPr>
        <p:spPr>
          <a:xfrm>
            <a:off x="0" y="2133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74" dur="indefinite" restart="never" nodeType="tmRoot">
          <p:childTnLst>
            <p:seq>
              <p:cTn id="275" dur="indefinite" nodeType="mainSeq">
                <p:childTnLst>
                  <p:par>
                    <p:cTn id="276" fill="hold">
                      <p:stCondLst>
                        <p:cond delay="indefinite"/>
                      </p:stCondLst>
                      <p:childTnLst>
                        <p:par>
                          <p:cTn id="277" fill="hold">
                            <p:stCondLst>
                              <p:cond delay="0"/>
                            </p:stCondLst>
                            <p:childTnLst>
                              <p:par>
                                <p:cTn id="278" nodeType="clickEffect" fill="hold" presetClass="entr" presetID="22" presetSubtype="4">
                                  <p:stCondLst>
                                    <p:cond delay="0"/>
                                  </p:stCondLst>
                                  <p:childTnLst>
                                    <p:set>
                                      <p:cBhvr>
                                        <p:cTn id="279" dur="1" fill="hold">
                                          <p:stCondLst>
                                            <p:cond delay="0"/>
                                          </p:stCondLst>
                                        </p:cTn>
                                        <p:tgtEl>
                                          <p:spTgt spid="332"/>
                                        </p:tgtEl>
                                        <p:attrNameLst>
                                          <p:attrName>style.visibility</p:attrName>
                                        </p:attrNameLst>
                                      </p:cBhvr>
                                      <p:to>
                                        <p:strVal val="visible"/>
                                      </p:to>
                                    </p:set>
                                    <p:animEffect filter="wipe(down)" transition="in">
                                      <p:cBhvr additive="repl">
                                        <p:cTn id="280" dur="500"/>
                                        <p:tgtEl>
                                          <p:spTgt spid="3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3"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G1B10 -- What is the power limit for beacon stations?</a:t>
            </a:r>
            <a:endParaRPr b="0" lang="en-US" sz="2800" spc="-1" strike="noStrike">
              <a:solidFill>
                <a:srgbClr val="000000"/>
              </a:solidFill>
              <a:latin typeface="Arial"/>
            </a:endParaRPr>
          </a:p>
        </p:txBody>
      </p:sp>
      <p:sp>
        <p:nvSpPr>
          <p:cNvPr id="334" name="TextShape 2"/>
          <p:cNvSpPr txBox="1"/>
          <p:nvPr/>
        </p:nvSpPr>
        <p:spPr>
          <a:xfrm>
            <a:off x="457200" y="2011320"/>
            <a:ext cx="8229240" cy="452556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10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20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200 watts PEP output</a:t>
            </a:r>
            <a:endParaRPr b="0" lang="en-US" sz="3200" spc="-1" strike="noStrike">
              <a:solidFill>
                <a:srgbClr val="000000"/>
              </a:solidFill>
              <a:latin typeface="Arial [TMC ]"/>
            </a:endParaRPr>
          </a:p>
        </p:txBody>
      </p:sp>
      <p:sp>
        <p:nvSpPr>
          <p:cNvPr id="335"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81" dur="indefinite" restart="never" nodeType="tmRoot">
          <p:childTnLst>
            <p:seq>
              <p:cTn id="282" dur="indefinite" nodeType="mainSeq">
                <p:childTnLst>
                  <p:par>
                    <p:cTn id="283" fill="hold">
                      <p:stCondLst>
                        <p:cond delay="indefinite"/>
                      </p:stCondLst>
                      <p:childTnLst>
                        <p:par>
                          <p:cTn id="284" fill="hold">
                            <p:stCondLst>
                              <p:cond delay="0"/>
                            </p:stCondLst>
                            <p:childTnLst>
                              <p:par>
                                <p:cTn id="285" nodeType="clickEffect" fill="hold" presetClass="entr" presetID="22" presetSubtype="4">
                                  <p:stCondLst>
                                    <p:cond delay="0"/>
                                  </p:stCondLst>
                                  <p:childTnLst>
                                    <p:set>
                                      <p:cBhvr>
                                        <p:cTn id="286" dur="1" fill="hold">
                                          <p:stCondLst>
                                            <p:cond delay="0"/>
                                          </p:stCondLst>
                                        </p:cTn>
                                        <p:tgtEl>
                                          <p:spTgt spid="335"/>
                                        </p:tgtEl>
                                        <p:attrNameLst>
                                          <p:attrName>style.visibility</p:attrName>
                                        </p:attrNameLst>
                                      </p:cBhvr>
                                      <p:to>
                                        <p:strVal val="visible"/>
                                      </p:to>
                                    </p:set>
                                    <p:animEffect filter="wipe(down)" transition="in">
                                      <p:cBhvr additive="repl">
                                        <p:cTn id="287" dur="500"/>
                                        <p:tgtEl>
                                          <p:spTgt spid="3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6"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G1E01 -- Which of the following would disqualify a third party from participating in stating a message over an amateur station?</a:t>
            </a:r>
            <a:endParaRPr b="0" lang="en-US" sz="2800" spc="-1" strike="noStrike">
              <a:solidFill>
                <a:srgbClr val="000000"/>
              </a:solidFill>
              <a:latin typeface="Arial"/>
            </a:endParaRPr>
          </a:p>
        </p:txBody>
      </p:sp>
      <p:sp>
        <p:nvSpPr>
          <p:cNvPr id="337"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third party’s amateur license has been revoked and not reinstated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third party is not a U.S. citizen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 third party is a licensed amateur</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 third party is speaking in a language other than English</a:t>
            </a:r>
            <a:endParaRPr b="0" lang="en-US" sz="3200" spc="-1" strike="noStrike">
              <a:solidFill>
                <a:srgbClr val="000000"/>
              </a:solidFill>
              <a:latin typeface="Arial [TMC ]"/>
            </a:endParaRPr>
          </a:p>
        </p:txBody>
      </p:sp>
      <p:sp>
        <p:nvSpPr>
          <p:cNvPr id="338" name="CustomShape 3"/>
          <p:cNvSpPr/>
          <p:nvPr/>
        </p:nvSpPr>
        <p:spPr>
          <a:xfrm>
            <a:off x="0" y="2209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88" dur="indefinite" restart="never" nodeType="tmRoot">
          <p:childTnLst>
            <p:seq>
              <p:cTn id="289" dur="indefinite" nodeType="mainSeq">
                <p:childTnLst>
                  <p:par>
                    <p:cTn id="290" fill="hold">
                      <p:stCondLst>
                        <p:cond delay="indefinite"/>
                      </p:stCondLst>
                      <p:childTnLst>
                        <p:par>
                          <p:cTn id="291" fill="hold">
                            <p:stCondLst>
                              <p:cond delay="0"/>
                            </p:stCondLst>
                            <p:childTnLst>
                              <p:par>
                                <p:cTn id="292" nodeType="clickEffect" fill="hold" presetClass="entr" presetID="22" presetSubtype="4">
                                  <p:stCondLst>
                                    <p:cond delay="0"/>
                                  </p:stCondLst>
                                  <p:childTnLst>
                                    <p:set>
                                      <p:cBhvr>
                                        <p:cTn id="293" dur="1" fill="hold">
                                          <p:stCondLst>
                                            <p:cond delay="0"/>
                                          </p:stCondLst>
                                        </p:cTn>
                                        <p:tgtEl>
                                          <p:spTgt spid="338"/>
                                        </p:tgtEl>
                                        <p:attrNameLst>
                                          <p:attrName>style.visibility</p:attrName>
                                        </p:attrNameLst>
                                      </p:cBhvr>
                                      <p:to>
                                        <p:strVal val="visible"/>
                                      </p:to>
                                    </p:set>
                                    <p:animEffect filter="wipe(down)" transition="in">
                                      <p:cBhvr additive="repl">
                                        <p:cTn id="294" dur="500"/>
                                        <p:tgtEl>
                                          <p:spTgt spid="3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9"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G1E02 -- When may a 10 meter repeater retransmit the 2 meter signal from a station having a Technician Class control operator?</a:t>
            </a:r>
            <a:endParaRPr b="0" lang="en-US" sz="2800" spc="-1" strike="noStrike">
              <a:solidFill>
                <a:srgbClr val="000000"/>
              </a:solidFill>
              <a:latin typeface="Arial"/>
            </a:endParaRPr>
          </a:p>
        </p:txBody>
      </p:sp>
      <p:sp>
        <p:nvSpPr>
          <p:cNvPr id="340" name="TextShape 2"/>
          <p:cNvSpPr txBox="1"/>
          <p:nvPr/>
        </p:nvSpPr>
        <p:spPr>
          <a:xfrm>
            <a:off x="457200" y="2011320"/>
            <a:ext cx="8229240" cy="3916080"/>
          </a:xfrm>
          <a:prstGeom prst="rect">
            <a:avLst/>
          </a:prstGeom>
          <a:noFill/>
          <a:ln w="9360">
            <a:noFill/>
          </a:ln>
        </p:spPr>
        <p:txBody>
          <a:bodyPr>
            <a:normAutofit fontScale="66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Under no circumstances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Only if the station on 10 meters is operating under a Special Temporary Authorization allowing such retransmission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Only during an FCC declared general state of communications emergency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Only if the 10 meter repeater control operator holds at least a General Class license</a:t>
            </a:r>
            <a:endParaRPr b="0" lang="en-US" sz="3200" spc="-1" strike="noStrike">
              <a:solidFill>
                <a:srgbClr val="000000"/>
              </a:solidFill>
              <a:latin typeface="Arial [TMC ]"/>
            </a:endParaRPr>
          </a:p>
        </p:txBody>
      </p:sp>
      <p:sp>
        <p:nvSpPr>
          <p:cNvPr id="341" name="CustomShape 3"/>
          <p:cNvSpPr/>
          <p:nvPr/>
        </p:nvSpPr>
        <p:spPr>
          <a:xfrm>
            <a:off x="0" y="45720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295" dur="indefinite" restart="never" nodeType="tmRoot">
          <p:childTnLst>
            <p:seq>
              <p:cTn id="296" dur="indefinite" nodeType="mainSeq">
                <p:childTnLst>
                  <p:par>
                    <p:cTn id="297" fill="hold">
                      <p:stCondLst>
                        <p:cond delay="indefinite"/>
                      </p:stCondLst>
                      <p:childTnLst>
                        <p:par>
                          <p:cTn id="298" fill="hold">
                            <p:stCondLst>
                              <p:cond delay="0"/>
                            </p:stCondLst>
                            <p:childTnLst>
                              <p:par>
                                <p:cTn id="299" nodeType="clickEffect" fill="hold" presetClass="entr" presetID="22" presetSubtype="4">
                                  <p:stCondLst>
                                    <p:cond delay="0"/>
                                  </p:stCondLst>
                                  <p:childTnLst>
                                    <p:set>
                                      <p:cBhvr>
                                        <p:cTn id="300" dur="1" fill="hold">
                                          <p:stCondLst>
                                            <p:cond delay="0"/>
                                          </p:stCondLst>
                                        </p:cTn>
                                        <p:tgtEl>
                                          <p:spTgt spid="341"/>
                                        </p:tgtEl>
                                        <p:attrNameLst>
                                          <p:attrName>style.visibility</p:attrName>
                                        </p:attrNameLst>
                                      </p:cBhvr>
                                      <p:to>
                                        <p:strVal val="visible"/>
                                      </p:to>
                                    </p:set>
                                    <p:animEffect filter="wipe(down)" transition="in">
                                      <p:cBhvr additive="repl">
                                        <p:cTn id="301" dur="500"/>
                                        <p:tgtEl>
                                          <p:spTgt spid="3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2" name="Picture 4" descr="Antenna Height"/>
          <p:cNvPicPr/>
          <p:nvPr/>
        </p:nvPicPr>
        <p:blipFill>
          <a:blip r:embed="rId1"/>
          <a:stretch/>
        </p:blipFill>
        <p:spPr>
          <a:xfrm>
            <a:off x="609480" y="1905120"/>
            <a:ext cx="8000640" cy="4714560"/>
          </a:xfrm>
          <a:prstGeom prst="rect">
            <a:avLst/>
          </a:prstGeom>
          <a:ln w="9360">
            <a:noFill/>
          </a:ln>
        </p:spPr>
      </p:pic>
      <p:sp>
        <p:nvSpPr>
          <p:cNvPr id="103" name="TextShape 1"/>
          <p:cNvSpPr txBox="1"/>
          <p:nvPr/>
        </p:nvSpPr>
        <p:spPr>
          <a:xfrm>
            <a:off x="609480" y="1905120"/>
            <a:ext cx="4571640" cy="2666520"/>
          </a:xfrm>
          <a:prstGeom prst="rect">
            <a:avLst/>
          </a:prstGeom>
          <a:noFill/>
          <a:ln w="9360">
            <a:noFill/>
          </a:ln>
        </p:spPr>
        <p:txBody>
          <a:bodyPr>
            <a:noAutofit/>
          </a:bodyPr>
          <a:p>
            <a:pPr lvl="1" marL="343080" indent="-342720">
              <a:lnSpc>
                <a:spcPct val="100000"/>
              </a:lnSpc>
              <a:spcBef>
                <a:spcPts val="561"/>
              </a:spcBef>
              <a:buClr>
                <a:srgbClr val="000000"/>
              </a:buClr>
              <a:buFont typeface="Arial"/>
              <a:buChar char="•"/>
            </a:pPr>
            <a:r>
              <a:rPr b="0" lang="en-US" sz="2800" spc="-1" strike="noStrike">
                <a:solidFill>
                  <a:srgbClr val="000000"/>
                </a:solidFill>
                <a:latin typeface="Arial [TMC ]"/>
              </a:rPr>
              <a:t>FAA Rules</a:t>
            </a:r>
            <a:endParaRPr b="0" lang="en-US" sz="2800" spc="-1" strike="noStrike">
              <a:solidFill>
                <a:srgbClr val="000000"/>
              </a:solidFill>
              <a:latin typeface="Arial [TMC ]"/>
            </a:endParaRPr>
          </a:p>
          <a:p>
            <a:pPr lvl="2" marL="743040" indent="-342720">
              <a:lnSpc>
                <a:spcPct val="100000"/>
              </a:lnSpc>
              <a:spcBef>
                <a:spcPts val="479"/>
              </a:spcBef>
              <a:buClr>
                <a:srgbClr val="000000"/>
              </a:buClr>
              <a:buFont typeface="Arial"/>
              <a:buChar char="•"/>
            </a:pPr>
            <a:r>
              <a:rPr b="0" lang="en-US" sz="2400" spc="-1" strike="noStrike">
                <a:solidFill>
                  <a:srgbClr val="000000"/>
                </a:solidFill>
                <a:latin typeface="Arial [TMC ]"/>
              </a:rPr>
              <a:t>Antenna Restrictions</a:t>
            </a:r>
            <a:endParaRPr b="0" lang="en-US" sz="2400" spc="-1" strike="noStrike">
              <a:solidFill>
                <a:srgbClr val="000000"/>
              </a:solidFill>
              <a:latin typeface="Arial [TMC ]"/>
            </a:endParaRPr>
          </a:p>
          <a:p>
            <a:pPr lvl="2" marL="743040" indent="-342720">
              <a:lnSpc>
                <a:spcPct val="100000"/>
              </a:lnSpc>
              <a:spcBef>
                <a:spcPts val="479"/>
              </a:spcBef>
              <a:buClr>
                <a:srgbClr val="000000"/>
              </a:buClr>
              <a:buFont typeface="Arial"/>
              <a:buChar char="•"/>
            </a:pPr>
            <a:r>
              <a:rPr b="0" lang="en-US" sz="2400" spc="-1" strike="noStrike">
                <a:solidFill>
                  <a:srgbClr val="000000"/>
                </a:solidFill>
                <a:latin typeface="Arial [TMC ]"/>
              </a:rPr>
              <a:t>100:1 if runway &gt;3200 ft</a:t>
            </a:r>
            <a:endParaRPr b="0" lang="en-US" sz="2400" spc="-1" strike="noStrike">
              <a:solidFill>
                <a:srgbClr val="000000"/>
              </a:solidFill>
              <a:latin typeface="Arial [TMC ]"/>
            </a:endParaRPr>
          </a:p>
          <a:p>
            <a:pPr lvl="2" marL="743040" indent="-342720">
              <a:lnSpc>
                <a:spcPct val="100000"/>
              </a:lnSpc>
              <a:spcBef>
                <a:spcPts val="479"/>
              </a:spcBef>
              <a:buClr>
                <a:srgbClr val="000000"/>
              </a:buClr>
              <a:buFont typeface="Arial"/>
              <a:buChar char="•"/>
            </a:pPr>
            <a:r>
              <a:rPr b="0" lang="en-US" sz="2400" spc="-1" strike="noStrike">
                <a:solidFill>
                  <a:srgbClr val="000000"/>
                </a:solidFill>
                <a:latin typeface="Arial [TMC ]"/>
              </a:rPr>
              <a:t>50:1 if runway &lt;3200 ft</a:t>
            </a:r>
            <a:endParaRPr b="0" lang="en-US" sz="2400" spc="-1" strike="noStrike">
              <a:solidFill>
                <a:srgbClr val="000000"/>
              </a:solidFill>
              <a:latin typeface="Arial [TMC ]"/>
            </a:endParaRPr>
          </a:p>
          <a:p>
            <a:pPr lvl="2" marL="743040" indent="-342720">
              <a:lnSpc>
                <a:spcPct val="100000"/>
              </a:lnSpc>
              <a:spcBef>
                <a:spcPts val="479"/>
              </a:spcBef>
              <a:buClr>
                <a:srgbClr val="000000"/>
              </a:buClr>
              <a:buFont typeface="Arial"/>
              <a:buChar char="•"/>
            </a:pPr>
            <a:r>
              <a:rPr b="0" lang="en-US" sz="2400" spc="-1" strike="noStrike">
                <a:solidFill>
                  <a:srgbClr val="000000"/>
                </a:solidFill>
                <a:latin typeface="Arial [TMC ]"/>
              </a:rPr>
              <a:t>25:1 if heliport</a:t>
            </a:r>
            <a:endParaRPr b="0" lang="en-US" sz="2400" spc="-1" strike="noStrike">
              <a:solidFill>
                <a:srgbClr val="000000"/>
              </a:solidFill>
              <a:latin typeface="Arial [TMC ]"/>
            </a:endParaRPr>
          </a:p>
          <a:p>
            <a:endParaRPr b="0" lang="en-US" sz="2400" spc="-1" strike="noStrike">
              <a:solidFill>
                <a:srgbClr val="000000"/>
              </a:solidFill>
              <a:latin typeface="Arial [TMC ]"/>
            </a:endParaRPr>
          </a:p>
          <a:p>
            <a:endParaRPr b="0" lang="en-US" sz="2400" spc="-1" strike="noStrike">
              <a:solidFill>
                <a:srgbClr val="000000"/>
              </a:solidFill>
              <a:latin typeface="Arial [TMC ]"/>
            </a:endParaRPr>
          </a:p>
          <a:p>
            <a:pPr>
              <a:lnSpc>
                <a:spcPct val="100000"/>
              </a:lnSpc>
              <a:spcBef>
                <a:spcPts val="641"/>
              </a:spcBef>
            </a:pPr>
            <a:endParaRPr b="0" lang="en-US" sz="2400" spc="-1" strike="noStrike">
              <a:solidFill>
                <a:srgbClr val="000000"/>
              </a:solidFill>
              <a:latin typeface="Arial [TMC ]"/>
            </a:endParaRPr>
          </a:p>
          <a:p>
            <a:pPr marL="343080" indent="-342720">
              <a:lnSpc>
                <a:spcPct val="100000"/>
              </a:lnSpc>
              <a:spcBef>
                <a:spcPts val="561"/>
              </a:spcBef>
            </a:pPr>
            <a:endParaRPr b="0" lang="en-US" sz="2400" spc="-1" strike="noStrike">
              <a:solidFill>
                <a:srgbClr val="000000"/>
              </a:solidFill>
              <a:latin typeface="Arial [TMC ]"/>
            </a:endParaRPr>
          </a:p>
        </p:txBody>
      </p:sp>
      <p:sp>
        <p:nvSpPr>
          <p:cNvPr id="104"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2" name="TextShape 1"/>
          <p:cNvSpPr txBox="1"/>
          <p:nvPr/>
        </p:nvSpPr>
        <p:spPr>
          <a:xfrm>
            <a:off x="1828800" y="33480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G1E04 -- Which of the following conditions require a licensed Amateur Radio operator to take specific steps to avoid harmful interference to other users or facilities?</a:t>
            </a:r>
            <a:endParaRPr b="0" lang="en-US" sz="2800" spc="-1" strike="noStrike">
              <a:solidFill>
                <a:srgbClr val="000000"/>
              </a:solidFill>
              <a:latin typeface="Arial"/>
            </a:endParaRPr>
          </a:p>
        </p:txBody>
      </p:sp>
      <p:sp>
        <p:nvSpPr>
          <p:cNvPr id="343" name="TextShape 2"/>
          <p:cNvSpPr txBox="1"/>
          <p:nvPr/>
        </p:nvSpPr>
        <p:spPr>
          <a:xfrm>
            <a:off x="457200" y="2392200"/>
            <a:ext cx="8229240" cy="3458880"/>
          </a:xfrm>
          <a:prstGeom prst="rect">
            <a:avLst/>
          </a:prstGeom>
          <a:noFill/>
          <a:ln w="9360">
            <a:noFill/>
          </a:ln>
        </p:spPr>
        <p:txBody>
          <a:bodyPr>
            <a:normAutofit fontScale="91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When operating within one mile of an FCC Monitoring Station</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When using a band where the Amateur Service is secondary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When a station is transmitting spread spectrum emissions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All of these choices are correct</a:t>
            </a:r>
            <a:endParaRPr b="0" lang="en-US" sz="3200" spc="-1" strike="noStrike">
              <a:solidFill>
                <a:srgbClr val="000000"/>
              </a:solidFill>
              <a:latin typeface="Arial [TMC ]"/>
            </a:endParaRPr>
          </a:p>
        </p:txBody>
      </p:sp>
      <p:sp>
        <p:nvSpPr>
          <p:cNvPr id="344" name="CustomShape 3"/>
          <p:cNvSpPr/>
          <p:nvPr/>
        </p:nvSpPr>
        <p:spPr>
          <a:xfrm>
            <a:off x="0" y="52578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02" dur="indefinite" restart="never" nodeType="tmRoot">
          <p:childTnLst>
            <p:seq>
              <p:cTn id="303" dur="indefinite" nodeType="mainSeq">
                <p:childTnLst>
                  <p:par>
                    <p:cTn id="304" fill="hold">
                      <p:stCondLst>
                        <p:cond delay="indefinite"/>
                      </p:stCondLst>
                      <p:childTnLst>
                        <p:par>
                          <p:cTn id="305" fill="hold">
                            <p:stCondLst>
                              <p:cond delay="0"/>
                            </p:stCondLst>
                            <p:childTnLst>
                              <p:par>
                                <p:cTn id="306" nodeType="clickEffect" fill="hold" presetClass="entr" presetID="22" presetSubtype="4">
                                  <p:stCondLst>
                                    <p:cond delay="0"/>
                                  </p:stCondLst>
                                  <p:childTnLst>
                                    <p:set>
                                      <p:cBhvr>
                                        <p:cTn id="307" dur="1" fill="hold">
                                          <p:stCondLst>
                                            <p:cond delay="0"/>
                                          </p:stCondLst>
                                        </p:cTn>
                                        <p:tgtEl>
                                          <p:spTgt spid="344"/>
                                        </p:tgtEl>
                                        <p:attrNameLst>
                                          <p:attrName>style.visibility</p:attrName>
                                        </p:attrNameLst>
                                      </p:cBhvr>
                                      <p:to>
                                        <p:strVal val="visible"/>
                                      </p:to>
                                    </p:set>
                                    <p:animEffect filter="wipe(down)" transition="in">
                                      <p:cBhvr additive="repl">
                                        <p:cTn id="308" dur="500"/>
                                        <p:tgtEl>
                                          <p:spTgt spid="3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5"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G1E05 -- What types of messages for a third party in another country may be transmitted by an amateur station?</a:t>
            </a:r>
            <a:endParaRPr b="0" lang="en-US" sz="2800" spc="-1" strike="noStrike">
              <a:solidFill>
                <a:srgbClr val="000000"/>
              </a:solidFill>
              <a:latin typeface="Arial"/>
            </a:endParaRPr>
          </a:p>
        </p:txBody>
      </p:sp>
      <p:sp>
        <p:nvSpPr>
          <p:cNvPr id="346" name="TextShape 2"/>
          <p:cNvSpPr txBox="1"/>
          <p:nvPr/>
        </p:nvSpPr>
        <p:spPr>
          <a:xfrm>
            <a:off x="457200" y="2011320"/>
            <a:ext cx="8229240" cy="3992040"/>
          </a:xfrm>
          <a:prstGeom prst="rect">
            <a:avLst/>
          </a:prstGeom>
          <a:noFill/>
          <a:ln w="9360">
            <a:noFill/>
          </a:ln>
        </p:spPr>
        <p:txBody>
          <a:bodyPr>
            <a:normAutofit fontScale="60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Any message, as long as the amateur operator is not paid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Only messages for other licensed amateurs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Only messages relating to Amateur Radio or remarks of a personal character, or messages relating to emergencies or disaster relief</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Any messages, as long as the text of the message is recorded in the station log</a:t>
            </a:r>
            <a:endParaRPr b="0" lang="en-US" sz="3200" spc="-1" strike="noStrike">
              <a:solidFill>
                <a:srgbClr val="000000"/>
              </a:solidFill>
              <a:latin typeface="Arial [TMC ]"/>
            </a:endParaRPr>
          </a:p>
        </p:txBody>
      </p:sp>
      <p:sp>
        <p:nvSpPr>
          <p:cNvPr id="347"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09" dur="indefinite" restart="never" nodeType="tmRoot">
          <p:childTnLst>
            <p:seq>
              <p:cTn id="310" dur="indefinite" nodeType="mainSeq">
                <p:childTnLst>
                  <p:par>
                    <p:cTn id="311" fill="hold">
                      <p:stCondLst>
                        <p:cond delay="indefinite"/>
                      </p:stCondLst>
                      <p:childTnLst>
                        <p:par>
                          <p:cTn id="312" fill="hold">
                            <p:stCondLst>
                              <p:cond delay="0"/>
                            </p:stCondLst>
                            <p:childTnLst>
                              <p:par>
                                <p:cTn id="313" nodeType="clickEffect" fill="hold" presetClass="entr" presetID="22" presetSubtype="4">
                                  <p:stCondLst>
                                    <p:cond delay="0"/>
                                  </p:stCondLst>
                                  <p:childTnLst>
                                    <p:set>
                                      <p:cBhvr>
                                        <p:cTn id="314" dur="1" fill="hold">
                                          <p:stCondLst>
                                            <p:cond delay="0"/>
                                          </p:stCondLst>
                                        </p:cTn>
                                        <p:tgtEl>
                                          <p:spTgt spid="347"/>
                                        </p:tgtEl>
                                        <p:attrNameLst>
                                          <p:attrName>style.visibility</p:attrName>
                                        </p:attrNameLst>
                                      </p:cBhvr>
                                      <p:to>
                                        <p:strVal val="visible"/>
                                      </p:to>
                                    </p:set>
                                    <p:animEffect filter="wipe(down)" transition="in">
                                      <p:cBhvr additive="repl">
                                        <p:cTn id="315" dur="500"/>
                                        <p:tgtEl>
                                          <p:spTgt spid="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G1E06 -- Which of the following applies in the event of interference between a coordinated repeater and an uncoordinated repeater?</a:t>
            </a:r>
            <a:endParaRPr b="0" lang="en-US" sz="2800" spc="-1" strike="noStrike">
              <a:solidFill>
                <a:srgbClr val="000000"/>
              </a:solidFill>
              <a:latin typeface="Arial"/>
            </a:endParaRPr>
          </a:p>
        </p:txBody>
      </p:sp>
      <p:sp>
        <p:nvSpPr>
          <p:cNvPr id="349" name="TextShape 2"/>
          <p:cNvSpPr txBox="1"/>
          <p:nvPr/>
        </p:nvSpPr>
        <p:spPr>
          <a:xfrm>
            <a:off x="457200" y="2011320"/>
            <a:ext cx="8229240" cy="4190760"/>
          </a:xfrm>
          <a:prstGeom prst="rect">
            <a:avLst/>
          </a:prstGeom>
          <a:noFill/>
          <a:ln w="9360">
            <a:noFill/>
          </a:ln>
        </p:spPr>
        <p:txBody>
          <a:bodyPr>
            <a:normAutofit fontScale="56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licensee of the non-coordinated repeater has primary responsibility to resolve the interference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licensee of the coordinated repeater has primary responsibility to resolve the interference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Both repeater licensees share equal responsibility to resolve the interference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 frequency coordinator bears primary responsibility to resolve the interference</a:t>
            </a:r>
            <a:endParaRPr b="0" lang="en-US" sz="3200" spc="-1" strike="noStrike">
              <a:solidFill>
                <a:srgbClr val="000000"/>
              </a:solidFill>
              <a:latin typeface="Arial [TMC ]"/>
            </a:endParaRPr>
          </a:p>
        </p:txBody>
      </p:sp>
      <p:sp>
        <p:nvSpPr>
          <p:cNvPr id="350" name="CustomShape 3"/>
          <p:cNvSpPr/>
          <p:nvPr/>
        </p:nvSpPr>
        <p:spPr>
          <a:xfrm>
            <a:off x="0" y="2133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16" dur="indefinite" restart="never" nodeType="tmRoot">
          <p:childTnLst>
            <p:seq>
              <p:cTn id="317" dur="indefinite" nodeType="mainSeq">
                <p:childTnLst>
                  <p:par>
                    <p:cTn id="318" fill="hold">
                      <p:stCondLst>
                        <p:cond delay="indefinite"/>
                      </p:stCondLst>
                      <p:childTnLst>
                        <p:par>
                          <p:cTn id="319" fill="hold">
                            <p:stCondLst>
                              <p:cond delay="0"/>
                            </p:stCondLst>
                            <p:childTnLst>
                              <p:par>
                                <p:cTn id="320" nodeType="clickEffect" fill="hold" presetClass="entr" presetID="22" presetSubtype="4">
                                  <p:stCondLst>
                                    <p:cond delay="0"/>
                                  </p:stCondLst>
                                  <p:childTnLst>
                                    <p:set>
                                      <p:cBhvr>
                                        <p:cTn id="321" dur="1" fill="hold">
                                          <p:stCondLst>
                                            <p:cond delay="0"/>
                                          </p:stCondLst>
                                        </p:cTn>
                                        <p:tgtEl>
                                          <p:spTgt spid="350"/>
                                        </p:tgtEl>
                                        <p:attrNameLst>
                                          <p:attrName>style.visibility</p:attrName>
                                        </p:attrNameLst>
                                      </p:cBhvr>
                                      <p:to>
                                        <p:strVal val="visible"/>
                                      </p:to>
                                    </p:set>
                                    <p:animEffect filter="wipe(down)" transition="in">
                                      <p:cBhvr additive="repl">
                                        <p:cTn id="322" dur="500"/>
                                        <p:tgtEl>
                                          <p:spTgt spid="3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1" name="TextShape 1"/>
          <p:cNvSpPr txBox="1"/>
          <p:nvPr/>
        </p:nvSpPr>
        <p:spPr>
          <a:xfrm>
            <a:off x="1828800" y="33480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G1E07 -- With which foreign countries is third party traffic prohibited, except for messages directly involving emergencies or disaster relief communications?</a:t>
            </a:r>
            <a:endParaRPr b="0" lang="en-US" sz="2800" spc="-1" strike="noStrike">
              <a:solidFill>
                <a:srgbClr val="000000"/>
              </a:solidFill>
              <a:latin typeface="Arial"/>
            </a:endParaRPr>
          </a:p>
        </p:txBody>
      </p:sp>
      <p:sp>
        <p:nvSpPr>
          <p:cNvPr id="352" name="TextShape 2"/>
          <p:cNvSpPr txBox="1"/>
          <p:nvPr/>
        </p:nvSpPr>
        <p:spPr>
          <a:xfrm>
            <a:off x="457200" y="2392200"/>
            <a:ext cx="8229240" cy="35348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Countries in ITU Region 2</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Countries in ITU Region 1</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Every foreign country, unless there is a third party agreement in effect with that country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Any country which is not a member of the International Amateur Radio Union (IARU)</a:t>
            </a:r>
            <a:endParaRPr b="0" lang="en-US" sz="3200" spc="-1" strike="noStrike">
              <a:solidFill>
                <a:srgbClr val="000000"/>
              </a:solidFill>
              <a:latin typeface="Arial [TMC ]"/>
            </a:endParaRPr>
          </a:p>
        </p:txBody>
      </p:sp>
      <p:sp>
        <p:nvSpPr>
          <p:cNvPr id="353" name="CustomShape 3"/>
          <p:cNvSpPr/>
          <p:nvPr/>
        </p:nvSpPr>
        <p:spPr>
          <a:xfrm>
            <a:off x="0" y="37339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23" dur="indefinite" restart="never" nodeType="tmRoot">
          <p:childTnLst>
            <p:seq>
              <p:cTn id="324" dur="indefinite" nodeType="mainSeq">
                <p:childTnLst>
                  <p:par>
                    <p:cTn id="325" fill="hold">
                      <p:stCondLst>
                        <p:cond delay="indefinite"/>
                      </p:stCondLst>
                      <p:childTnLst>
                        <p:par>
                          <p:cTn id="326" fill="hold">
                            <p:stCondLst>
                              <p:cond delay="0"/>
                            </p:stCondLst>
                            <p:childTnLst>
                              <p:par>
                                <p:cTn id="327" nodeType="clickEffect" fill="hold" presetClass="entr" presetID="22" presetSubtype="4">
                                  <p:stCondLst>
                                    <p:cond delay="0"/>
                                  </p:stCondLst>
                                  <p:childTnLst>
                                    <p:set>
                                      <p:cBhvr>
                                        <p:cTn id="328" dur="1" fill="hold">
                                          <p:stCondLst>
                                            <p:cond delay="0"/>
                                          </p:stCondLst>
                                        </p:cTn>
                                        <p:tgtEl>
                                          <p:spTgt spid="353"/>
                                        </p:tgtEl>
                                        <p:attrNameLst>
                                          <p:attrName>style.visibility</p:attrName>
                                        </p:attrNameLst>
                                      </p:cBhvr>
                                      <p:to>
                                        <p:strVal val="visible"/>
                                      </p:to>
                                    </p:set>
                                    <p:animEffect filter="wipe(down)" transition="in">
                                      <p:cBhvr additive="repl">
                                        <p:cTn id="329" dur="500"/>
                                        <p:tgtEl>
                                          <p:spTgt spid="3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4" name="TextShape 1"/>
          <p:cNvSpPr txBox="1"/>
          <p:nvPr/>
        </p:nvSpPr>
        <p:spPr>
          <a:xfrm>
            <a:off x="1828800" y="182520"/>
            <a:ext cx="6857640" cy="246816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G1E08 -- Which of the following is a requirement for a non-licensed person to communicate with a foreign Amateur Radio station from a station with an FCC-granted license at which an FCC licensed control operator is present?</a:t>
            </a:r>
            <a:endParaRPr b="0" lang="en-US" sz="2800" spc="-1" strike="noStrike">
              <a:solidFill>
                <a:srgbClr val="000000"/>
              </a:solidFill>
              <a:latin typeface="Arial"/>
            </a:endParaRPr>
          </a:p>
        </p:txBody>
      </p:sp>
      <p:sp>
        <p:nvSpPr>
          <p:cNvPr id="355" name="TextShape 2"/>
          <p:cNvSpPr txBox="1"/>
          <p:nvPr/>
        </p:nvSpPr>
        <p:spPr>
          <a:xfrm>
            <a:off x="457200" y="2925720"/>
            <a:ext cx="8229240" cy="2849040"/>
          </a:xfrm>
          <a:prstGeom prst="rect">
            <a:avLst/>
          </a:prstGeom>
          <a:noFill/>
          <a:ln w="9360">
            <a:noFill/>
          </a:ln>
        </p:spPr>
        <p:txBody>
          <a:bodyPr>
            <a:normAutofit fontScale="55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Information must be exchanged in English</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foreign amateur station must be in a country with which the United States has a third party agreement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 control operator must have at least a General Class license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All of these choices are correct</a:t>
            </a:r>
            <a:endParaRPr b="0" lang="en-US" sz="3200" spc="-1" strike="noStrike">
              <a:solidFill>
                <a:srgbClr val="000000"/>
              </a:solidFill>
              <a:latin typeface="Arial [TMC ]"/>
            </a:endParaRPr>
          </a:p>
        </p:txBody>
      </p:sp>
      <p:sp>
        <p:nvSpPr>
          <p:cNvPr id="356" name="CustomShape 3"/>
          <p:cNvSpPr/>
          <p:nvPr/>
        </p:nvSpPr>
        <p:spPr>
          <a:xfrm>
            <a:off x="0" y="34290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30" dur="indefinite" restart="never" nodeType="tmRoot">
          <p:childTnLst>
            <p:seq>
              <p:cTn id="331" dur="indefinite" nodeType="mainSeq">
                <p:childTnLst>
                  <p:par>
                    <p:cTn id="332" fill="hold">
                      <p:stCondLst>
                        <p:cond delay="indefinite"/>
                      </p:stCondLst>
                      <p:childTnLst>
                        <p:par>
                          <p:cTn id="333" fill="hold">
                            <p:stCondLst>
                              <p:cond delay="0"/>
                            </p:stCondLst>
                            <p:childTnLst>
                              <p:par>
                                <p:cTn id="334" nodeType="clickEffect" fill="hold" presetClass="entr" presetID="22" presetSubtype="4">
                                  <p:stCondLst>
                                    <p:cond delay="0"/>
                                  </p:stCondLst>
                                  <p:childTnLst>
                                    <p:set>
                                      <p:cBhvr>
                                        <p:cTn id="335" dur="1" fill="hold">
                                          <p:stCondLst>
                                            <p:cond delay="0"/>
                                          </p:stCondLst>
                                        </p:cTn>
                                        <p:tgtEl>
                                          <p:spTgt spid="356"/>
                                        </p:tgtEl>
                                        <p:attrNameLst>
                                          <p:attrName>style.visibility</p:attrName>
                                        </p:attrNameLst>
                                      </p:cBhvr>
                                      <p:to>
                                        <p:strVal val="visible"/>
                                      </p:to>
                                    </p:set>
                                    <p:animEffect filter="wipe(down)" transition="in">
                                      <p:cBhvr additive="repl">
                                        <p:cTn id="336" dur="500"/>
                                        <p:tgtEl>
                                          <p:spTgt spid="3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7" name="TextShape 1"/>
          <p:cNvSpPr txBox="1"/>
          <p:nvPr/>
        </p:nvSpPr>
        <p:spPr>
          <a:xfrm>
            <a:off x="1828800" y="33480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G2D05 -- When is it permissible to communicate with amateur stations in countries outside the areas administered by the Federal Communications Commission?</a:t>
            </a:r>
            <a:endParaRPr b="0" lang="en-US" sz="2800" spc="-1" strike="noStrike">
              <a:solidFill>
                <a:srgbClr val="000000"/>
              </a:solidFill>
              <a:latin typeface="Arial"/>
            </a:endParaRPr>
          </a:p>
        </p:txBody>
      </p:sp>
      <p:sp>
        <p:nvSpPr>
          <p:cNvPr id="358" name="TextShape 2"/>
          <p:cNvSpPr txBox="1"/>
          <p:nvPr/>
        </p:nvSpPr>
        <p:spPr>
          <a:xfrm>
            <a:off x="457200" y="2438280"/>
            <a:ext cx="8229240" cy="3611160"/>
          </a:xfrm>
          <a:prstGeom prst="rect">
            <a:avLst/>
          </a:prstGeom>
          <a:noFill/>
          <a:ln w="9360">
            <a:noFill/>
          </a:ln>
        </p:spPr>
        <p:txBody>
          <a:bodyPr>
            <a:normAutofit fontScale="32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Only when the foreign country has a formal third party agreement filed with the FCC</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When the contact is with amateurs in any country except those whose administrations have notified the ITU that they object to such communications</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When the contact is with amateurs in any country as long as the communication is conducted in English</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Only when the foreign country is a member of the International Amateur Radio Union</a:t>
            </a:r>
            <a:endParaRPr b="0" lang="en-US" sz="3200" spc="-1" strike="noStrike">
              <a:solidFill>
                <a:srgbClr val="000000"/>
              </a:solidFill>
              <a:latin typeface="Arial [TMC ]"/>
            </a:endParaRPr>
          </a:p>
        </p:txBody>
      </p:sp>
      <p:sp>
        <p:nvSpPr>
          <p:cNvPr id="359" name="CustomShape 3"/>
          <p:cNvSpPr/>
          <p:nvPr/>
        </p:nvSpPr>
        <p:spPr>
          <a:xfrm>
            <a:off x="0" y="31240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37" dur="indefinite" restart="never" nodeType="tmRoot">
          <p:childTnLst>
            <p:seq>
              <p:cTn id="338" dur="indefinite" nodeType="mainSeq">
                <p:childTnLst>
                  <p:par>
                    <p:cTn id="339" fill="hold">
                      <p:stCondLst>
                        <p:cond delay="indefinite"/>
                      </p:stCondLst>
                      <p:childTnLst>
                        <p:par>
                          <p:cTn id="340" fill="hold">
                            <p:stCondLst>
                              <p:cond delay="0"/>
                            </p:stCondLst>
                            <p:childTnLst>
                              <p:par>
                                <p:cTn id="341" nodeType="clickEffect" fill="hold" presetClass="entr" presetID="22" presetSubtype="4">
                                  <p:stCondLst>
                                    <p:cond delay="0"/>
                                  </p:stCondLst>
                                  <p:childTnLst>
                                    <p:set>
                                      <p:cBhvr>
                                        <p:cTn id="342" dur="1" fill="hold">
                                          <p:stCondLst>
                                            <p:cond delay="0"/>
                                          </p:stCondLst>
                                        </p:cTn>
                                        <p:tgtEl>
                                          <p:spTgt spid="359"/>
                                        </p:tgtEl>
                                        <p:attrNameLst>
                                          <p:attrName>style.visibility</p:attrName>
                                        </p:attrNameLst>
                                      </p:cBhvr>
                                      <p:to>
                                        <p:strVal val="visible"/>
                                      </p:to>
                                    </p:set>
                                    <p:animEffect filter="wipe(down)" transition="in">
                                      <p:cBhvr additive="repl">
                                        <p:cTn id="343" dur="500"/>
                                        <p:tgtEl>
                                          <p:spTgt spid="3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0"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G2D07 -- Which of the following is required by the FCC rules when operating in the 60-meter band?</a:t>
            </a:r>
            <a:endParaRPr b="0" lang="en-US" sz="2800" spc="-1" strike="noStrike">
              <a:solidFill>
                <a:srgbClr val="000000"/>
              </a:solidFill>
              <a:latin typeface="Arial"/>
            </a:endParaRPr>
          </a:p>
        </p:txBody>
      </p:sp>
      <p:sp>
        <p:nvSpPr>
          <p:cNvPr id="361" name="TextShape 2"/>
          <p:cNvSpPr txBox="1"/>
          <p:nvPr/>
        </p:nvSpPr>
        <p:spPr>
          <a:xfrm>
            <a:off x="457200" y="2011320"/>
            <a:ext cx="8229240" cy="4068360"/>
          </a:xfrm>
          <a:prstGeom prst="rect">
            <a:avLst/>
          </a:prstGeom>
          <a:noFill/>
          <a:ln w="9360">
            <a:noFill/>
          </a:ln>
        </p:spPr>
        <p:txBody>
          <a:bodyPr>
            <a:normAutofit fontScale="61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If you are using other than a dipole antenna, you must keep a record of the gain of your antenna</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You must keep a log of the date, time, frequency, power level and stations worked </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You must keep a log of all third party traffic</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You must keep a log of the manufacturer of your equipment and the antenna used</a:t>
            </a:r>
            <a:endParaRPr b="0" lang="en-US" sz="3200" spc="-1" strike="noStrike">
              <a:solidFill>
                <a:srgbClr val="000000"/>
              </a:solidFill>
              <a:latin typeface="Arial [TMC ]"/>
            </a:endParaRPr>
          </a:p>
        </p:txBody>
      </p:sp>
      <p:sp>
        <p:nvSpPr>
          <p:cNvPr id="362" name="CustomShape 3"/>
          <p:cNvSpPr/>
          <p:nvPr/>
        </p:nvSpPr>
        <p:spPr>
          <a:xfrm>
            <a:off x="0" y="2133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44" dur="indefinite" restart="never" nodeType="tmRoot">
          <p:childTnLst>
            <p:seq>
              <p:cTn id="345" dur="indefinite" nodeType="mainSeq">
                <p:childTnLst>
                  <p:par>
                    <p:cTn id="346" fill="hold">
                      <p:stCondLst>
                        <p:cond delay="indefinite"/>
                      </p:stCondLst>
                      <p:childTnLst>
                        <p:par>
                          <p:cTn id="347" fill="hold">
                            <p:stCondLst>
                              <p:cond delay="0"/>
                            </p:stCondLst>
                            <p:childTnLst>
                              <p:par>
                                <p:cTn id="348" nodeType="clickEffect" fill="hold" presetClass="entr" presetID="22" presetSubtype="4">
                                  <p:stCondLst>
                                    <p:cond delay="0"/>
                                  </p:stCondLst>
                                  <p:childTnLst>
                                    <p:set>
                                      <p:cBhvr>
                                        <p:cTn id="349" dur="1" fill="hold">
                                          <p:stCondLst>
                                            <p:cond delay="0"/>
                                          </p:stCondLst>
                                        </p:cTn>
                                        <p:tgtEl>
                                          <p:spTgt spid="362"/>
                                        </p:tgtEl>
                                        <p:attrNameLst>
                                          <p:attrName>style.visibility</p:attrName>
                                        </p:attrNameLst>
                                      </p:cBhvr>
                                      <p:to>
                                        <p:strVal val="visible"/>
                                      </p:to>
                                    </p:set>
                                    <p:animEffect filter="wipe(down)" transition="in">
                                      <p:cBhvr additive="repl">
                                        <p:cTn id="350" dur="500"/>
                                        <p:tgtEl>
                                          <p:spTgt spid="3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3" name="TextShape 1"/>
          <p:cNvSpPr txBox="1"/>
          <p:nvPr/>
        </p:nvSpPr>
        <p:spPr>
          <a:xfrm>
            <a:off x="533520" y="1828800"/>
            <a:ext cx="8000640" cy="441936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Good Amateur Practices</a:t>
            </a:r>
            <a:endParaRPr b="0" lang="en-US" sz="3200" spc="-1" strike="noStrike">
              <a:solidFill>
                <a:srgbClr val="000000"/>
              </a:solidFill>
              <a:latin typeface="Arial [TMC ]"/>
            </a:endParaRPr>
          </a:p>
          <a:p>
            <a:endParaRPr b="0" lang="en-US" sz="3200" spc="-1" strike="noStrike">
              <a:solidFill>
                <a:srgbClr val="000000"/>
              </a:solidFill>
              <a:latin typeface="Arial [TMC ]"/>
            </a:endParaRPr>
          </a:p>
          <a:p>
            <a:endParaRPr b="0" lang="en-US" sz="3200" spc="-1" strike="noStrike">
              <a:solidFill>
                <a:srgbClr val="000000"/>
              </a:solidFill>
              <a:latin typeface="Arial [TMC ]"/>
            </a:endParaRPr>
          </a:p>
          <a:p>
            <a:endParaRPr b="0" lang="en-US" sz="3200" spc="-1" strike="noStrike">
              <a:solidFill>
                <a:srgbClr val="000000"/>
              </a:solidFill>
              <a:latin typeface="Arial [TMC ]"/>
            </a:endParaRPr>
          </a:p>
          <a:p>
            <a:endParaRPr b="0" lang="en-US" sz="32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Band plans.</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Repeater coordination.</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Courtesy.</a:t>
            </a:r>
            <a:endParaRPr b="0" lang="en-US" sz="24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RFI.</a:t>
            </a:r>
            <a:endParaRPr b="0" lang="en-US" sz="2400" spc="-1" strike="noStrike">
              <a:solidFill>
                <a:srgbClr val="000000"/>
              </a:solidFill>
              <a:latin typeface="Arial [TMC ]"/>
            </a:endParaRPr>
          </a:p>
          <a:p>
            <a:pPr marL="1600200" indent="-228240">
              <a:lnSpc>
                <a:spcPct val="100000"/>
              </a:lnSpc>
              <a:spcBef>
                <a:spcPts val="400"/>
              </a:spcBef>
            </a:pPr>
            <a:endParaRPr b="0" lang="en-US" sz="2400" spc="-1" strike="noStrike">
              <a:solidFill>
                <a:srgbClr val="000000"/>
              </a:solidFill>
              <a:latin typeface="Arial [TMC ]"/>
            </a:endParaRPr>
          </a:p>
        </p:txBody>
      </p:sp>
      <p:sp>
        <p:nvSpPr>
          <p:cNvPr id="364"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400" spc="-1" strike="noStrike">
                <a:solidFill>
                  <a:srgbClr val="92d050"/>
                </a:solidFill>
                <a:latin typeface="Arial [TMC ]"/>
              </a:rPr>
              <a:t>Technical Rules &amp; Standards</a:t>
            </a:r>
            <a:endParaRPr b="0" lang="en-US" sz="4400" spc="-1" strike="noStrike">
              <a:solidFill>
                <a:srgbClr val="000000"/>
              </a:solidFill>
              <a:latin typeface="Arial"/>
            </a:endParaRPr>
          </a:p>
        </p:txBody>
      </p:sp>
      <p:sp>
        <p:nvSpPr>
          <p:cNvPr id="365" name="CustomShape 3"/>
          <p:cNvSpPr/>
          <p:nvPr/>
        </p:nvSpPr>
        <p:spPr>
          <a:xfrm>
            <a:off x="1523880" y="2514600"/>
            <a:ext cx="6248160" cy="1553400"/>
          </a:xfrm>
          <a:prstGeom prst="rect">
            <a:avLst/>
          </a:prstGeom>
          <a:solidFill>
            <a:schemeClr val="bg2"/>
          </a:solidFill>
          <a:ln w="22320">
            <a:solidFill>
              <a:schemeClr val="tx1"/>
            </a:solidFill>
            <a:miter/>
          </a:ln>
        </p:spPr>
        <p:style>
          <a:lnRef idx="0"/>
          <a:fillRef idx="0"/>
          <a:effectRef idx="0"/>
          <a:fontRef idx="minor"/>
        </p:style>
        <p:txBody>
          <a:bodyPr lIns="90000" rIns="90000" tIns="45000" bIns="45000">
            <a:spAutoFit/>
          </a:bodyPr>
          <a:p>
            <a:pPr algn="just">
              <a:lnSpc>
                <a:spcPct val="100000"/>
              </a:lnSpc>
            </a:pPr>
            <a:r>
              <a:rPr b="1" lang="en-US" sz="2400" spc="-1" strike="noStrike">
                <a:solidFill>
                  <a:srgbClr val="000000"/>
                </a:solidFill>
                <a:latin typeface="Arial"/>
                <a:ea typeface="Arial"/>
              </a:rPr>
              <a:t>§ 97.101(a) </a:t>
            </a:r>
            <a:r>
              <a:rPr b="0" lang="en-US" sz="2400" spc="-1" strike="noStrike">
                <a:solidFill>
                  <a:srgbClr val="000000"/>
                </a:solidFill>
                <a:latin typeface="Arial"/>
                <a:ea typeface="Arial"/>
              </a:rPr>
              <a:t>In all respects not specifically covered by FCC Rules each amateur station must be operated in accordance with good engineering and good amateur practice.</a:t>
            </a: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6" name="TextShape 1"/>
          <p:cNvSpPr txBox="1"/>
          <p:nvPr/>
        </p:nvSpPr>
        <p:spPr>
          <a:xfrm>
            <a:off x="533520" y="1828800"/>
            <a:ext cx="82292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Transmitters &amp; Amplifier Power</a:t>
            </a:r>
            <a:endParaRPr b="0" lang="en-US" sz="3200" spc="-1" strike="noStrike">
              <a:solidFill>
                <a:srgbClr val="000000"/>
              </a:solidFill>
              <a:latin typeface="Arial [TMC ]"/>
            </a:endParaRPr>
          </a:p>
          <a:p>
            <a:endParaRPr b="0" lang="en-US" sz="3200" spc="-1" strike="noStrike">
              <a:solidFill>
                <a:srgbClr val="000000"/>
              </a:solidFill>
              <a:latin typeface="Arial [TMC ]"/>
            </a:endParaRPr>
          </a:p>
          <a:p>
            <a:endParaRPr b="0" lang="en-US" sz="3200" spc="-1" strike="noStrike">
              <a:solidFill>
                <a:srgbClr val="000000"/>
              </a:solidFill>
              <a:latin typeface="Arial [TMC ]"/>
            </a:endParaRPr>
          </a:p>
          <a:p>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Maximum power output = 1500 Watts PEP.</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Exceptions:</a:t>
            </a:r>
            <a:endParaRPr b="0" lang="en-US" sz="24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60m = 100 Watts ERP (referenced to a dipole).</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30m = 200 Watts PEP.</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Spread Spectrum (SS) = 10 Watts PEP</a:t>
            </a:r>
            <a:endParaRPr b="0" lang="en-US" sz="2000" spc="-1" strike="noStrike">
              <a:solidFill>
                <a:srgbClr val="000000"/>
              </a:solidFill>
              <a:latin typeface="Arial [TMC ]"/>
            </a:endParaRPr>
          </a:p>
          <a:p>
            <a:pPr lvl="3" marL="1600200" indent="-228240">
              <a:lnSpc>
                <a:spcPct val="100000"/>
              </a:lnSpc>
              <a:spcBef>
                <a:spcPts val="400"/>
              </a:spcBef>
              <a:buClr>
                <a:srgbClr val="000000"/>
              </a:buClr>
              <a:buFont typeface="Arial"/>
              <a:buChar char="•"/>
            </a:pPr>
            <a:r>
              <a:rPr b="0" lang="en-US" sz="2000" spc="-1" strike="noStrike">
                <a:solidFill>
                  <a:srgbClr val="000000"/>
                </a:solidFill>
                <a:latin typeface="Arial [TMC ]"/>
              </a:rPr>
              <a:t>Novice &amp; Technician operators limited to 200 Watts PEP on HF.</a:t>
            </a:r>
            <a:endParaRPr b="0" lang="en-US" sz="2000" spc="-1" strike="noStrike">
              <a:solidFill>
                <a:srgbClr val="000000"/>
              </a:solidFill>
              <a:latin typeface="Arial [TMC ]"/>
            </a:endParaRPr>
          </a:p>
        </p:txBody>
      </p:sp>
      <p:sp>
        <p:nvSpPr>
          <p:cNvPr id="367" name="TextShape 2"/>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400" spc="-1" strike="noStrike">
                <a:solidFill>
                  <a:srgbClr val="92d050"/>
                </a:solidFill>
                <a:latin typeface="Arial [TMC ]"/>
              </a:rPr>
              <a:t>Technical Rules &amp; Standards</a:t>
            </a:r>
            <a:endParaRPr b="0" lang="en-US" sz="4400" spc="-1" strike="noStrike">
              <a:solidFill>
                <a:srgbClr val="000000"/>
              </a:solidFill>
              <a:latin typeface="Arial"/>
            </a:endParaRPr>
          </a:p>
        </p:txBody>
      </p:sp>
      <p:sp>
        <p:nvSpPr>
          <p:cNvPr id="368" name="CustomShape 3"/>
          <p:cNvSpPr/>
          <p:nvPr/>
        </p:nvSpPr>
        <p:spPr>
          <a:xfrm>
            <a:off x="1371600" y="2514600"/>
            <a:ext cx="6324120" cy="1187640"/>
          </a:xfrm>
          <a:prstGeom prst="rect">
            <a:avLst/>
          </a:prstGeom>
          <a:solidFill>
            <a:schemeClr val="bg2"/>
          </a:solidFill>
          <a:ln w="22320">
            <a:solidFill>
              <a:schemeClr val="tx1"/>
            </a:solidFill>
            <a:miter/>
          </a:ln>
        </p:spPr>
        <p:style>
          <a:lnRef idx="0"/>
          <a:fillRef idx="0"/>
          <a:effectRef idx="0"/>
          <a:fontRef idx="minor"/>
        </p:style>
        <p:txBody>
          <a:bodyPr lIns="90000" rIns="90000" tIns="45000" bIns="45000">
            <a:spAutoFit/>
          </a:bodyPr>
          <a:p>
            <a:pPr algn="just">
              <a:lnSpc>
                <a:spcPct val="100000"/>
              </a:lnSpc>
            </a:pPr>
            <a:r>
              <a:rPr b="0" lang="en-US" sz="2400" spc="-1" strike="noStrike">
                <a:solidFill>
                  <a:srgbClr val="000000"/>
                </a:solidFill>
                <a:latin typeface="Arial"/>
                <a:ea typeface="Arial"/>
              </a:rPr>
              <a:t>§97.313(a) -- An amateur station must use the minimum transmitter power necessary to carry out the desired communications</a:t>
            </a:r>
            <a:r>
              <a:rPr b="0" lang="en-US" sz="2000" spc="-1" strike="noStrike">
                <a:solidFill>
                  <a:srgbClr val="000000"/>
                </a:solidFill>
                <a:latin typeface="Arial"/>
                <a:ea typeface="Arial"/>
              </a:rPr>
              <a:t>.</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9" name="TextShape 1"/>
          <p:cNvSpPr txBox="1"/>
          <p:nvPr/>
        </p:nvSpPr>
        <p:spPr>
          <a:xfrm>
            <a:off x="533520" y="1828800"/>
            <a:ext cx="8000640" cy="4952520"/>
          </a:xfrm>
          <a:prstGeom prst="rect">
            <a:avLst/>
          </a:prstGeom>
          <a:noFill/>
          <a:ln w="9360">
            <a:noFill/>
          </a:ln>
        </p:spPr>
        <p:txBody>
          <a:bodyPr>
            <a:noAutofit/>
          </a:bodyPr>
          <a:p>
            <a:pPr marL="343080" indent="-342720">
              <a:lnSpc>
                <a:spcPct val="100000"/>
              </a:lnSpc>
              <a:spcBef>
                <a:spcPts val="641"/>
              </a:spcBef>
              <a:buClr>
                <a:srgbClr val="000000"/>
              </a:buClr>
              <a:buFont typeface="Arial"/>
              <a:buChar char="•"/>
            </a:pPr>
            <a:r>
              <a:rPr b="0" lang="en-US" sz="3200" spc="-1" strike="noStrike">
                <a:solidFill>
                  <a:srgbClr val="000000"/>
                </a:solidFill>
                <a:latin typeface="Arial [TMC ]"/>
              </a:rPr>
              <a:t>Digital Transmissions</a:t>
            </a:r>
            <a:endParaRPr b="0" lang="en-US" sz="32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Protocol must be public so that anyone can monitor.</a:t>
            </a:r>
            <a:endParaRPr b="0" lang="en-US" sz="2800" spc="-1" strike="noStrike">
              <a:solidFill>
                <a:srgbClr val="000000"/>
              </a:solidFill>
              <a:latin typeface="Arial [TMC ]"/>
            </a:endParaRPr>
          </a:p>
          <a:p>
            <a:pPr lvl="1" marL="743040" indent="-285480">
              <a:lnSpc>
                <a:spcPct val="100000"/>
              </a:lnSpc>
              <a:spcBef>
                <a:spcPts val="561"/>
              </a:spcBef>
              <a:buClr>
                <a:srgbClr val="000000"/>
              </a:buClr>
              <a:buFont typeface="Arial"/>
              <a:buChar char="•"/>
            </a:pPr>
            <a:r>
              <a:rPr b="0" lang="en-US" sz="2800" spc="-1" strike="noStrike">
                <a:solidFill>
                  <a:srgbClr val="000000"/>
                </a:solidFill>
                <a:latin typeface="Arial [TMC ]"/>
              </a:rPr>
              <a:t>Limits on symbol rate.</a:t>
            </a:r>
            <a:endParaRPr b="0" lang="en-US" sz="2800" spc="-1" strike="noStrike">
              <a:solidFill>
                <a:srgbClr val="000000"/>
              </a:solidFill>
              <a:latin typeface="Arial [TMC ]"/>
            </a:endParaRPr>
          </a:p>
          <a:p>
            <a:pPr lvl="2" marL="1143000" indent="-228240">
              <a:lnSpc>
                <a:spcPct val="100000"/>
              </a:lnSpc>
              <a:spcBef>
                <a:spcPts val="479"/>
              </a:spcBef>
              <a:buClr>
                <a:srgbClr val="000000"/>
              </a:buClr>
              <a:buFont typeface="Arial"/>
              <a:buChar char="•"/>
            </a:pPr>
            <a:r>
              <a:rPr b="0" lang="en-US" sz="2400" spc="-1" strike="noStrike">
                <a:solidFill>
                  <a:srgbClr val="000000"/>
                </a:solidFill>
                <a:latin typeface="Arial [TMC ]"/>
              </a:rPr>
              <a:t>Higher symbol rate = wider bandwidth.</a:t>
            </a:r>
            <a:endParaRPr b="0" lang="en-US" sz="2400" spc="-1" strike="noStrike">
              <a:solidFill>
                <a:srgbClr val="000000"/>
              </a:solidFill>
              <a:latin typeface="Arial [TMC ]"/>
            </a:endParaRPr>
          </a:p>
        </p:txBody>
      </p:sp>
      <p:graphicFrame>
        <p:nvGraphicFramePr>
          <p:cNvPr id="370" name="Table 2"/>
          <p:cNvGraphicFramePr/>
          <p:nvPr/>
        </p:nvGraphicFramePr>
        <p:xfrm>
          <a:off x="1143000" y="4343400"/>
          <a:ext cx="6781320" cy="2224800"/>
        </p:xfrm>
        <a:graphic>
          <a:graphicData uri="http://schemas.openxmlformats.org/drawingml/2006/table">
            <a:tbl>
              <a:tblPr/>
              <a:tblGrid>
                <a:gridCol w="1600200"/>
                <a:gridCol w="2468880"/>
                <a:gridCol w="2712600"/>
              </a:tblGrid>
              <a:tr h="561240">
                <a:tc>
                  <a:txBody>
                    <a:bodyPr>
                      <a:noAutofit/>
                    </a:bodyPr>
                    <a:p>
                      <a:pPr algn="ctr">
                        <a:lnSpc>
                          <a:spcPct val="100000"/>
                        </a:lnSpc>
                      </a:pPr>
                      <a:r>
                        <a:rPr b="1" lang="en-US" sz="1600" spc="-1" strike="noStrike">
                          <a:solidFill>
                            <a:srgbClr val="ffffff"/>
                          </a:solidFill>
                          <a:latin typeface="Arial [TMC ]"/>
                        </a:rPr>
                        <a:t>Band</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oAutofit/>
                    </a:bodyPr>
                    <a:p>
                      <a:pPr algn="ctr">
                        <a:lnSpc>
                          <a:spcPct val="100000"/>
                        </a:lnSpc>
                      </a:pPr>
                      <a:r>
                        <a:rPr b="1" lang="en-US" sz="1600" spc="-1" strike="noStrike">
                          <a:solidFill>
                            <a:srgbClr val="ffffff"/>
                          </a:solidFill>
                          <a:latin typeface="Arial [TMC ]"/>
                        </a:rPr>
                        <a:t>Maximum Symbol Rate</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oAutofit/>
                    </a:bodyPr>
                    <a:p>
                      <a:pPr algn="ctr">
                        <a:lnSpc>
                          <a:spcPct val="100000"/>
                        </a:lnSpc>
                      </a:pPr>
                      <a:r>
                        <a:rPr b="1" lang="en-US" sz="1600" spc="-1" strike="noStrike">
                          <a:solidFill>
                            <a:srgbClr val="ffffff"/>
                          </a:solidFill>
                          <a:latin typeface="Arial [TMC ]"/>
                        </a:rPr>
                        <a:t>Maximum Bandwidth</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326520">
                <a:tc>
                  <a:txBody>
                    <a:bodyPr>
                      <a:noAutofit/>
                    </a:bodyPr>
                    <a:p>
                      <a:pPr algn="ctr">
                        <a:lnSpc>
                          <a:spcPct val="100000"/>
                        </a:lnSpc>
                      </a:pPr>
                      <a:r>
                        <a:rPr b="0" lang="en-US" sz="1600" spc="-1" strike="noStrike">
                          <a:solidFill>
                            <a:srgbClr val="000000"/>
                          </a:solidFill>
                          <a:latin typeface="Arial [TMC ]"/>
                        </a:rPr>
                        <a:t>160m – 12m</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gn="ctr">
                        <a:lnSpc>
                          <a:spcPct val="100000"/>
                        </a:lnSpc>
                      </a:pPr>
                      <a:r>
                        <a:rPr b="0" lang="en-US" sz="1600" spc="-1" strike="noStrike">
                          <a:solidFill>
                            <a:srgbClr val="000000"/>
                          </a:solidFill>
                          <a:latin typeface="Arial [TMC ]"/>
                        </a:rPr>
                        <a:t>300 baud</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gn="ctr">
                        <a:lnSpc>
                          <a:spcPct val="100000"/>
                        </a:lnSpc>
                      </a:pPr>
                      <a:r>
                        <a:rPr b="0" lang="en-US" sz="1600" spc="-1" strike="noStrike">
                          <a:solidFill>
                            <a:srgbClr val="000000"/>
                          </a:solidFill>
                          <a:latin typeface="Arial [TMC ]"/>
                        </a:rPr>
                        <a:t>1 kHz</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26520">
                <a:tc>
                  <a:txBody>
                    <a:bodyPr>
                      <a:noAutofit/>
                    </a:bodyPr>
                    <a:p>
                      <a:pPr algn="ctr">
                        <a:lnSpc>
                          <a:spcPct val="100000"/>
                        </a:lnSpc>
                      </a:pPr>
                      <a:r>
                        <a:rPr b="0" lang="en-US" sz="1600" spc="-1" strike="noStrike">
                          <a:solidFill>
                            <a:srgbClr val="000000"/>
                          </a:solidFill>
                          <a:latin typeface="Arial [TMC ]"/>
                        </a:rPr>
                        <a:t>10m</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oAutofit/>
                    </a:bodyPr>
                    <a:p>
                      <a:pPr algn="ctr">
                        <a:lnSpc>
                          <a:spcPct val="100000"/>
                        </a:lnSpc>
                      </a:pPr>
                      <a:r>
                        <a:rPr b="0" lang="en-US" sz="1600" spc="-1" strike="noStrike">
                          <a:solidFill>
                            <a:srgbClr val="000000"/>
                          </a:solidFill>
                          <a:latin typeface="Arial [TMC ]"/>
                        </a:rPr>
                        <a:t>1200 baud</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oAutofit/>
                    </a:bodyPr>
                    <a:p>
                      <a:pPr algn="ctr">
                        <a:lnSpc>
                          <a:spcPct val="100000"/>
                        </a:lnSpc>
                      </a:pPr>
                      <a:r>
                        <a:rPr b="0" lang="en-US" sz="1600" spc="-1" strike="noStrike">
                          <a:solidFill>
                            <a:srgbClr val="000000"/>
                          </a:solidFill>
                          <a:latin typeface="Arial [TMC ]"/>
                        </a:rPr>
                        <a:t>1 kHz</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26520">
                <a:tc>
                  <a:txBody>
                    <a:bodyPr>
                      <a:noAutofit/>
                    </a:bodyPr>
                    <a:p>
                      <a:pPr algn="ctr">
                        <a:lnSpc>
                          <a:spcPct val="100000"/>
                        </a:lnSpc>
                      </a:pPr>
                      <a:r>
                        <a:rPr b="0" lang="en-US" sz="1600" spc="-1" strike="noStrike">
                          <a:solidFill>
                            <a:srgbClr val="000000"/>
                          </a:solidFill>
                          <a:latin typeface="Arial [TMC ]"/>
                        </a:rPr>
                        <a:t>6m &amp; 2m</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gn="ctr">
                        <a:lnSpc>
                          <a:spcPct val="100000"/>
                        </a:lnSpc>
                      </a:pPr>
                      <a:r>
                        <a:rPr b="0" lang="en-US" sz="1600" spc="-1" strike="noStrike">
                          <a:solidFill>
                            <a:srgbClr val="000000"/>
                          </a:solidFill>
                          <a:latin typeface="Arial [TMC ]"/>
                        </a:rPr>
                        <a:t>19.6 kilobaud</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gn="ctr">
                        <a:lnSpc>
                          <a:spcPct val="100000"/>
                        </a:lnSpc>
                      </a:pPr>
                      <a:r>
                        <a:rPr b="0" lang="en-US" sz="1600" spc="-1" strike="noStrike">
                          <a:solidFill>
                            <a:srgbClr val="000000"/>
                          </a:solidFill>
                          <a:latin typeface="Arial [TMC ]"/>
                        </a:rPr>
                        <a:t>20 kHz</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61240">
                <a:tc>
                  <a:txBody>
                    <a:bodyPr>
                      <a:noAutofit/>
                    </a:bodyPr>
                    <a:p>
                      <a:pPr algn="ctr">
                        <a:lnSpc>
                          <a:spcPct val="100000"/>
                        </a:lnSpc>
                      </a:pPr>
                      <a:r>
                        <a:rPr b="0" lang="en-US" sz="1600" spc="-1" strike="noStrike">
                          <a:solidFill>
                            <a:srgbClr val="000000"/>
                          </a:solidFill>
                          <a:latin typeface="Arial [TMC ]"/>
                        </a:rPr>
                        <a:t>1.25m &amp; 70cm</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oAutofit/>
                    </a:bodyPr>
                    <a:p>
                      <a:pPr algn="ctr">
                        <a:lnSpc>
                          <a:spcPct val="100000"/>
                        </a:lnSpc>
                      </a:pPr>
                      <a:r>
                        <a:rPr b="0" lang="en-US" sz="1600" spc="-1" strike="noStrike">
                          <a:solidFill>
                            <a:srgbClr val="000000"/>
                          </a:solidFill>
                          <a:latin typeface="Arial [TMC ]"/>
                        </a:rPr>
                        <a:t>56 kilobaud</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oAutofit/>
                    </a:bodyPr>
                    <a:p>
                      <a:pPr algn="ctr">
                        <a:lnSpc>
                          <a:spcPct val="100000"/>
                        </a:lnSpc>
                      </a:pPr>
                      <a:r>
                        <a:rPr b="0" lang="en-US" sz="1600" spc="-1" strike="noStrike">
                          <a:solidFill>
                            <a:srgbClr val="000000"/>
                          </a:solidFill>
                          <a:latin typeface="Arial [TMC ]"/>
                        </a:rPr>
                        <a:t>100 kHz</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26520">
                <a:tc>
                  <a:txBody>
                    <a:bodyPr>
                      <a:noAutofit/>
                    </a:bodyPr>
                    <a:p>
                      <a:pPr algn="ctr">
                        <a:lnSpc>
                          <a:spcPct val="100000"/>
                        </a:lnSpc>
                      </a:pPr>
                      <a:r>
                        <a:rPr b="0" lang="en-US" sz="1600" spc="-1" strike="noStrike">
                          <a:solidFill>
                            <a:srgbClr val="000000"/>
                          </a:solidFill>
                          <a:latin typeface="Arial [TMC ]"/>
                        </a:rPr>
                        <a:t>33cm &amp; up</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gn="ctr">
                        <a:lnSpc>
                          <a:spcPct val="100000"/>
                        </a:lnSpc>
                      </a:pPr>
                      <a:r>
                        <a:rPr b="0" lang="en-US" sz="1600" spc="-1" strike="noStrike">
                          <a:solidFill>
                            <a:srgbClr val="000000"/>
                          </a:solidFill>
                          <a:latin typeface="Arial [TMC ]"/>
                        </a:rPr>
                        <a:t>No limit</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oAutofit/>
                    </a:bodyPr>
                    <a:p>
                      <a:pPr algn="ctr">
                        <a:lnSpc>
                          <a:spcPct val="100000"/>
                        </a:lnSpc>
                      </a:pPr>
                      <a:r>
                        <a:rPr b="0" lang="en-US" sz="1600" spc="-1" strike="noStrike">
                          <a:solidFill>
                            <a:srgbClr val="000000"/>
                          </a:solidFill>
                          <a:latin typeface="Arial [TMC ]"/>
                        </a:rPr>
                        <a:t>No Limit</a:t>
                      </a:r>
                      <a:endParaRPr b="0" lang="en-US" sz="16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71" name="TextShape 3"/>
          <p:cNvSpPr txBox="1"/>
          <p:nvPr/>
        </p:nvSpPr>
        <p:spPr>
          <a:xfrm>
            <a:off x="1828800" y="182520"/>
            <a:ext cx="7040160" cy="1599840"/>
          </a:xfrm>
          <a:prstGeom prst="rect">
            <a:avLst/>
          </a:prstGeom>
          <a:noFill/>
          <a:ln w="9360">
            <a:noFill/>
          </a:ln>
        </p:spPr>
        <p:txBody>
          <a:bodyPr anchor="ctr">
            <a:noAutofit/>
          </a:bodyPr>
          <a:p>
            <a:pPr algn="ctr">
              <a:lnSpc>
                <a:spcPct val="100000"/>
              </a:lnSpc>
            </a:pPr>
            <a:r>
              <a:rPr b="1" lang="en-US" sz="4400" spc="-1" strike="noStrike">
                <a:solidFill>
                  <a:srgbClr val="92d050"/>
                </a:solidFill>
                <a:latin typeface="Arial [TMC ]"/>
              </a:rPr>
              <a:t>Technical Rules &amp; Standards</a:t>
            </a:r>
            <a:endParaRPr b="0" lang="en-US" sz="4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TextShape 1"/>
          <p:cNvSpPr txBox="1"/>
          <p:nvPr/>
        </p:nvSpPr>
        <p:spPr>
          <a:xfrm>
            <a:off x="533520" y="1828800"/>
            <a:ext cx="8000640" cy="3200040"/>
          </a:xfrm>
          <a:prstGeom prst="rect">
            <a:avLst/>
          </a:prstGeom>
          <a:noFill/>
          <a:ln w="9360">
            <a:noFill/>
          </a:ln>
        </p:spPr>
        <p:txBody>
          <a:bodyPr>
            <a:noAutofit/>
          </a:bodyPr>
          <a:p>
            <a:pPr lvl="1" marL="343080" indent="-342720">
              <a:lnSpc>
                <a:spcPct val="90000"/>
              </a:lnSpc>
              <a:spcBef>
                <a:spcPts val="641"/>
              </a:spcBef>
              <a:buClr>
                <a:srgbClr val="000000"/>
              </a:buClr>
              <a:buFont typeface="Arial"/>
              <a:buChar char="•"/>
            </a:pPr>
            <a:r>
              <a:rPr b="0" lang="en-US" sz="3200" spc="-1" strike="noStrike">
                <a:solidFill>
                  <a:srgbClr val="000000"/>
                </a:solidFill>
                <a:latin typeface="Arial [TMC ]"/>
              </a:rPr>
              <a:t>FAA Rules</a:t>
            </a:r>
            <a:endParaRPr b="0" lang="en-US" sz="3200" spc="-1" strike="noStrike">
              <a:solidFill>
                <a:srgbClr val="000000"/>
              </a:solidFill>
              <a:latin typeface="Arial [TMC ]"/>
            </a:endParaRPr>
          </a:p>
          <a:p>
            <a:pPr lvl="2" marL="743040" indent="-342720">
              <a:lnSpc>
                <a:spcPct val="90000"/>
              </a:lnSpc>
              <a:spcBef>
                <a:spcPts val="439"/>
              </a:spcBef>
              <a:buClr>
                <a:srgbClr val="000000"/>
              </a:buClr>
              <a:buFont typeface="Arial"/>
              <a:buChar char="•"/>
            </a:pPr>
            <a:r>
              <a:rPr b="0" lang="en-US" sz="2200" spc="-1" strike="noStrike">
                <a:solidFill>
                  <a:srgbClr val="000000"/>
                </a:solidFill>
                <a:latin typeface="Arial [TMC ]"/>
              </a:rPr>
              <a:t>Antenna Restrictions</a:t>
            </a:r>
            <a:endParaRPr b="0" lang="en-US" sz="2200" spc="-1" strike="noStrike">
              <a:solidFill>
                <a:srgbClr val="000000"/>
              </a:solidFill>
              <a:latin typeface="Arial [TMC ]"/>
            </a:endParaRPr>
          </a:p>
          <a:p>
            <a:pPr lvl="2" marL="743040" indent="-342720">
              <a:lnSpc>
                <a:spcPct val="90000"/>
              </a:lnSpc>
              <a:spcBef>
                <a:spcPts val="439"/>
              </a:spcBef>
              <a:buClr>
                <a:srgbClr val="000000"/>
              </a:buClr>
              <a:buFont typeface="Arial"/>
              <a:buChar char="•"/>
            </a:pPr>
            <a:r>
              <a:rPr b="0" lang="en-US" sz="2200" spc="-1" strike="noStrike">
                <a:solidFill>
                  <a:srgbClr val="000000"/>
                </a:solidFill>
                <a:latin typeface="Arial [TMC ]"/>
              </a:rPr>
              <a:t>If more than 200 ft above ground level or near public-use airport, must notify FCC &amp; FAA.</a:t>
            </a:r>
            <a:endParaRPr b="0" lang="en-US" sz="2200" spc="-1" strike="noStrike">
              <a:solidFill>
                <a:srgbClr val="000000"/>
              </a:solidFill>
              <a:latin typeface="Arial [TMC ]"/>
            </a:endParaRPr>
          </a:p>
          <a:p>
            <a:pPr lvl="2" marL="743040" indent="-342720">
              <a:lnSpc>
                <a:spcPct val="90000"/>
              </a:lnSpc>
              <a:spcBef>
                <a:spcPts val="439"/>
              </a:spcBef>
              <a:buClr>
                <a:srgbClr val="000000"/>
              </a:buClr>
              <a:buFont typeface="Arial"/>
              <a:buChar char="•"/>
            </a:pPr>
            <a:r>
              <a:rPr b="0" lang="en-US" sz="2200" spc="-1" strike="noStrike">
                <a:solidFill>
                  <a:srgbClr val="000000"/>
                </a:solidFill>
                <a:latin typeface="Arial [TMC ]"/>
              </a:rPr>
              <a:t>Exceptions:</a:t>
            </a:r>
            <a:endParaRPr b="0" lang="en-US" sz="2200" spc="-1" strike="noStrike">
              <a:solidFill>
                <a:srgbClr val="000000"/>
              </a:solidFill>
              <a:latin typeface="Arial [TMC ]"/>
            </a:endParaRPr>
          </a:p>
          <a:p>
            <a:pPr lvl="3" marL="1600200" indent="-228240">
              <a:lnSpc>
                <a:spcPct val="90000"/>
              </a:lnSpc>
              <a:spcBef>
                <a:spcPts val="380"/>
              </a:spcBef>
              <a:buClr>
                <a:srgbClr val="000000"/>
              </a:buClr>
              <a:buFont typeface="Arial"/>
              <a:buChar char="•"/>
            </a:pPr>
            <a:r>
              <a:rPr b="0" lang="en-US" sz="1900" spc="-1" strike="noStrike">
                <a:solidFill>
                  <a:srgbClr val="000000"/>
                </a:solidFill>
                <a:latin typeface="Arial [TMC ]"/>
              </a:rPr>
              <a:t>&lt;20 ft above existing man-made structure.</a:t>
            </a:r>
            <a:endParaRPr b="0" lang="en-US" sz="1900" spc="-1" strike="noStrike">
              <a:solidFill>
                <a:srgbClr val="000000"/>
              </a:solidFill>
              <a:latin typeface="Arial [TMC ]"/>
            </a:endParaRPr>
          </a:p>
          <a:p>
            <a:pPr lvl="3" marL="1600200" indent="-228240">
              <a:lnSpc>
                <a:spcPct val="90000"/>
              </a:lnSpc>
              <a:spcBef>
                <a:spcPts val="380"/>
              </a:spcBef>
              <a:buClr>
                <a:srgbClr val="000000"/>
              </a:buClr>
              <a:buFont typeface="Arial"/>
              <a:buChar char="•"/>
            </a:pPr>
            <a:r>
              <a:rPr b="0" lang="en-US" sz="1900" spc="-1" strike="noStrike">
                <a:solidFill>
                  <a:srgbClr val="000000"/>
                </a:solidFill>
                <a:latin typeface="Arial [TMC ]"/>
              </a:rPr>
              <a:t>&lt;20 ft above ground.</a:t>
            </a:r>
            <a:endParaRPr b="0" lang="en-US" sz="1900" spc="-1" strike="noStrike">
              <a:solidFill>
                <a:srgbClr val="000000"/>
              </a:solidFill>
              <a:latin typeface="Arial [TMC ]"/>
            </a:endParaRPr>
          </a:p>
          <a:p>
            <a:pPr lvl="3" marL="1600200" indent="-228240">
              <a:lnSpc>
                <a:spcPct val="90000"/>
              </a:lnSpc>
              <a:spcBef>
                <a:spcPts val="380"/>
              </a:spcBef>
              <a:buClr>
                <a:srgbClr val="000000"/>
              </a:buClr>
              <a:buFont typeface="Arial"/>
              <a:buChar char="•"/>
            </a:pPr>
            <a:r>
              <a:rPr b="0" lang="en-US" sz="1900" spc="-1" strike="noStrike">
                <a:solidFill>
                  <a:srgbClr val="000000"/>
                </a:solidFill>
                <a:latin typeface="Arial [TMC ]"/>
              </a:rPr>
              <a:t>Shielded by terrain or by taller structures in congested urban area.</a:t>
            </a:r>
            <a:endParaRPr b="0" lang="en-US" sz="1900" spc="-1" strike="noStrike">
              <a:solidFill>
                <a:srgbClr val="000000"/>
              </a:solidFill>
              <a:latin typeface="Arial [TMC ]"/>
            </a:endParaRPr>
          </a:p>
          <a:p>
            <a:endParaRPr b="0" lang="en-US" sz="1900" spc="-1" strike="noStrike">
              <a:solidFill>
                <a:srgbClr val="000000"/>
              </a:solidFill>
              <a:latin typeface="Arial [TMC ]"/>
            </a:endParaRPr>
          </a:p>
          <a:p>
            <a:endParaRPr b="0" lang="en-US" sz="1900" spc="-1" strike="noStrike">
              <a:solidFill>
                <a:srgbClr val="000000"/>
              </a:solidFill>
              <a:latin typeface="Arial [TMC ]"/>
            </a:endParaRPr>
          </a:p>
          <a:p>
            <a:pPr>
              <a:lnSpc>
                <a:spcPct val="90000"/>
              </a:lnSpc>
              <a:spcBef>
                <a:spcPts val="601"/>
              </a:spcBef>
            </a:pPr>
            <a:endParaRPr b="0" lang="en-US" sz="1900" spc="-1" strike="noStrike">
              <a:solidFill>
                <a:srgbClr val="000000"/>
              </a:solidFill>
              <a:latin typeface="Arial [TMC ]"/>
            </a:endParaRPr>
          </a:p>
          <a:p>
            <a:pPr marL="343080" indent="-342720">
              <a:lnSpc>
                <a:spcPct val="90000"/>
              </a:lnSpc>
              <a:spcBef>
                <a:spcPts val="519"/>
              </a:spcBef>
            </a:pPr>
            <a:endParaRPr b="0" lang="en-US" sz="1900" spc="-1" strike="noStrike">
              <a:solidFill>
                <a:srgbClr val="000000"/>
              </a:solidFill>
              <a:latin typeface="Arial [TMC ]"/>
            </a:endParaRPr>
          </a:p>
        </p:txBody>
      </p:sp>
      <p:pic>
        <p:nvPicPr>
          <p:cNvPr id="106" name="Picture 7" descr="28"/>
          <p:cNvPicPr/>
          <p:nvPr/>
        </p:nvPicPr>
        <p:blipFill>
          <a:blip r:embed="rId1"/>
          <a:stretch/>
        </p:blipFill>
        <p:spPr>
          <a:xfrm>
            <a:off x="3124080" y="4800600"/>
            <a:ext cx="3733560" cy="1761840"/>
          </a:xfrm>
          <a:prstGeom prst="rect">
            <a:avLst/>
          </a:prstGeom>
          <a:ln w="9360">
            <a:noFill/>
          </a:ln>
        </p:spPr>
      </p:pic>
      <p:sp>
        <p:nvSpPr>
          <p:cNvPr id="107" name="TextShape 2"/>
          <p:cNvSpPr txBox="1"/>
          <p:nvPr/>
        </p:nvSpPr>
        <p:spPr>
          <a:xfrm>
            <a:off x="1828800" y="182520"/>
            <a:ext cx="6857640" cy="1599840"/>
          </a:xfrm>
          <a:prstGeom prst="rect">
            <a:avLst/>
          </a:prstGeom>
          <a:noFill/>
          <a:ln w="9360">
            <a:noFill/>
          </a:ln>
        </p:spPr>
        <p:txBody>
          <a:bodyPr anchor="ctr">
            <a:noAutofit/>
          </a:bodyPr>
          <a:p>
            <a:pPr algn="ctr">
              <a:lnSpc>
                <a:spcPct val="100000"/>
              </a:lnSpc>
            </a:pPr>
            <a:r>
              <a:rPr b="1" lang="en-US" sz="6600" spc="-1" strike="noStrike">
                <a:solidFill>
                  <a:srgbClr val="92d050"/>
                </a:solidFill>
                <a:latin typeface="Arial [TMC ]"/>
              </a:rPr>
              <a:t>Regulatory Bodies</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nodeType="withEffect" fill="hold" presetClass="entr" presetID="22" presetSubtype="4">
                                  <p:stCondLst>
                                    <p:cond delay="0"/>
                                  </p:stCondLst>
                                  <p:childTnLst>
                                    <p:set>
                                      <p:cBhvr>
                                        <p:cTn id="6" dur="1" fill="hold">
                                          <p:stCondLst>
                                            <p:cond delay="0"/>
                                          </p:stCondLst>
                                        </p:cTn>
                                        <p:tgtEl>
                                          <p:spTgt spid="106"/>
                                        </p:tgtEl>
                                        <p:attrNameLst>
                                          <p:attrName>style.visibility</p:attrName>
                                        </p:attrNameLst>
                                      </p:cBhvr>
                                      <p:to>
                                        <p:strVal val="visible"/>
                                      </p:to>
                                    </p:set>
                                    <p:animEffect filter="wipe(down)" transition="in">
                                      <p:cBhvr additive="repl">
                                        <p:cTn id="7" dur="500"/>
                                        <p:tgtEl>
                                          <p:spTgt spid="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2"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G1B11 -- How does the FCC require an amateur station to be operated in all respects not specifically covered by the Part 97 rules?</a:t>
            </a:r>
            <a:endParaRPr b="0" lang="en-US" sz="2800" spc="-1" strike="noStrike">
              <a:solidFill>
                <a:srgbClr val="000000"/>
              </a:solidFill>
              <a:latin typeface="Arial"/>
            </a:endParaRPr>
          </a:p>
        </p:txBody>
      </p:sp>
      <p:sp>
        <p:nvSpPr>
          <p:cNvPr id="373" name="TextShape 2"/>
          <p:cNvSpPr txBox="1"/>
          <p:nvPr/>
        </p:nvSpPr>
        <p:spPr>
          <a:xfrm>
            <a:off x="457200" y="2011320"/>
            <a:ext cx="8229240" cy="399204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In conformance with the rules of the IARU</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In conformance with Amateur Radio custom</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In conformance with good engineering and good amateur practice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All of these choices are correct</a:t>
            </a:r>
            <a:endParaRPr b="0" lang="en-US" sz="3200" spc="-1" strike="noStrike">
              <a:solidFill>
                <a:srgbClr val="000000"/>
              </a:solidFill>
              <a:latin typeface="Arial [TMC ]"/>
            </a:endParaRPr>
          </a:p>
        </p:txBody>
      </p:sp>
      <p:sp>
        <p:nvSpPr>
          <p:cNvPr id="374" name="CustomShape 3"/>
          <p:cNvSpPr/>
          <p:nvPr/>
        </p:nvSpPr>
        <p:spPr>
          <a:xfrm>
            <a:off x="0" y="38098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51" dur="indefinite" restart="never" nodeType="tmRoot">
          <p:childTnLst>
            <p:seq>
              <p:cTn id="352" dur="indefinite" nodeType="mainSeq">
                <p:childTnLst>
                  <p:par>
                    <p:cTn id="353" fill="hold">
                      <p:stCondLst>
                        <p:cond delay="indefinite"/>
                      </p:stCondLst>
                      <p:childTnLst>
                        <p:par>
                          <p:cTn id="354" fill="hold">
                            <p:stCondLst>
                              <p:cond delay="0"/>
                            </p:stCondLst>
                            <p:childTnLst>
                              <p:par>
                                <p:cTn id="355" nodeType="clickEffect" fill="hold" presetClass="entr" presetID="22" presetSubtype="4">
                                  <p:stCondLst>
                                    <p:cond delay="0"/>
                                  </p:stCondLst>
                                  <p:childTnLst>
                                    <p:set>
                                      <p:cBhvr>
                                        <p:cTn id="356" dur="1" fill="hold">
                                          <p:stCondLst>
                                            <p:cond delay="0"/>
                                          </p:stCondLst>
                                        </p:cTn>
                                        <p:tgtEl>
                                          <p:spTgt spid="374"/>
                                        </p:tgtEl>
                                        <p:attrNameLst>
                                          <p:attrName>style.visibility</p:attrName>
                                        </p:attrNameLst>
                                      </p:cBhvr>
                                      <p:to>
                                        <p:strVal val="visible"/>
                                      </p:to>
                                    </p:set>
                                    <p:animEffect filter="wipe(down)" transition="in">
                                      <p:cBhvr additive="repl">
                                        <p:cTn id="357" dur="500"/>
                                        <p:tgtEl>
                                          <p:spTgt spid="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5" name="TextShape 1"/>
          <p:cNvSpPr txBox="1"/>
          <p:nvPr/>
        </p:nvSpPr>
        <p:spPr>
          <a:xfrm>
            <a:off x="1828800" y="182520"/>
            <a:ext cx="6857640" cy="21031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G1B12 -- Who or what determines “good engineering and good amateur practice” as applied to the operation of an amateur station in all respects not covered by the Part 97 rules?</a:t>
            </a:r>
            <a:endParaRPr b="0" lang="en-US" sz="2800" spc="-1" strike="noStrike">
              <a:solidFill>
                <a:srgbClr val="000000"/>
              </a:solidFill>
              <a:latin typeface="Arial"/>
            </a:endParaRPr>
          </a:p>
        </p:txBody>
      </p:sp>
      <p:sp>
        <p:nvSpPr>
          <p:cNvPr id="376" name="TextShape 2"/>
          <p:cNvSpPr txBox="1"/>
          <p:nvPr/>
        </p:nvSpPr>
        <p:spPr>
          <a:xfrm>
            <a:off x="457200" y="2468520"/>
            <a:ext cx="8229240" cy="338256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The FCC</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The Control Operator</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The IEEE</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The ITU</a:t>
            </a:r>
            <a:endParaRPr b="0" lang="en-US" sz="3200" spc="-1" strike="noStrike">
              <a:solidFill>
                <a:srgbClr val="000000"/>
              </a:solidFill>
              <a:latin typeface="Arial [TMC ]"/>
            </a:endParaRPr>
          </a:p>
        </p:txBody>
      </p:sp>
      <p:sp>
        <p:nvSpPr>
          <p:cNvPr id="377" name="CustomShape 3"/>
          <p:cNvSpPr/>
          <p:nvPr/>
        </p:nvSpPr>
        <p:spPr>
          <a:xfrm>
            <a:off x="0" y="26668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58" dur="indefinite" restart="never" nodeType="tmRoot">
          <p:childTnLst>
            <p:seq>
              <p:cTn id="359" dur="indefinite" nodeType="mainSeq">
                <p:childTnLst>
                  <p:par>
                    <p:cTn id="360" fill="hold">
                      <p:stCondLst>
                        <p:cond delay="indefinite"/>
                      </p:stCondLst>
                      <p:childTnLst>
                        <p:par>
                          <p:cTn id="361" fill="hold">
                            <p:stCondLst>
                              <p:cond delay="0"/>
                            </p:stCondLst>
                            <p:childTnLst>
                              <p:par>
                                <p:cTn id="362" nodeType="clickEffect" fill="hold" presetClass="entr" presetID="22" presetSubtype="4">
                                  <p:stCondLst>
                                    <p:cond delay="0"/>
                                  </p:stCondLst>
                                  <p:childTnLst>
                                    <p:set>
                                      <p:cBhvr>
                                        <p:cTn id="363" dur="1" fill="hold">
                                          <p:stCondLst>
                                            <p:cond delay="0"/>
                                          </p:stCondLst>
                                        </p:cTn>
                                        <p:tgtEl>
                                          <p:spTgt spid="377"/>
                                        </p:tgtEl>
                                        <p:attrNameLst>
                                          <p:attrName>style.visibility</p:attrName>
                                        </p:attrNameLst>
                                      </p:cBhvr>
                                      <p:to>
                                        <p:strVal val="visible"/>
                                      </p:to>
                                    </p:set>
                                    <p:animEffect filter="wipe(down)" transition="in">
                                      <p:cBhvr additive="repl">
                                        <p:cTn id="364" dur="500"/>
                                        <p:tgtEl>
                                          <p:spTgt spid="3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8"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G1C01 -- What is the maximum transmitting power an amateur station may use on 10.140 MHz?</a:t>
            </a:r>
            <a:endParaRPr b="0" lang="en-US" sz="2800" spc="-1" strike="noStrike">
              <a:solidFill>
                <a:srgbClr val="000000"/>
              </a:solidFill>
              <a:latin typeface="Arial"/>
            </a:endParaRPr>
          </a:p>
        </p:txBody>
      </p:sp>
      <p:sp>
        <p:nvSpPr>
          <p:cNvPr id="379" name="TextShape 2"/>
          <p:cNvSpPr txBox="1"/>
          <p:nvPr/>
        </p:nvSpPr>
        <p:spPr>
          <a:xfrm>
            <a:off x="457200" y="2103480"/>
            <a:ext cx="8229240" cy="41446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200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1000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1500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2000 watts PEP output</a:t>
            </a:r>
            <a:endParaRPr b="0" lang="en-US" sz="3200" spc="-1" strike="noStrike">
              <a:solidFill>
                <a:srgbClr val="000000"/>
              </a:solidFill>
              <a:latin typeface="Arial [TMC ]"/>
            </a:endParaRPr>
          </a:p>
        </p:txBody>
      </p:sp>
      <p:sp>
        <p:nvSpPr>
          <p:cNvPr id="380" name="CustomShape 3"/>
          <p:cNvSpPr/>
          <p:nvPr/>
        </p:nvSpPr>
        <p:spPr>
          <a:xfrm>
            <a:off x="0" y="22860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65" dur="indefinite" restart="never" nodeType="tmRoot">
          <p:childTnLst>
            <p:seq>
              <p:cTn id="366" dur="indefinite" nodeType="mainSeq">
                <p:childTnLst>
                  <p:par>
                    <p:cTn id="367" fill="hold">
                      <p:stCondLst>
                        <p:cond delay="indefinite"/>
                      </p:stCondLst>
                      <p:childTnLst>
                        <p:par>
                          <p:cTn id="368" fill="hold">
                            <p:stCondLst>
                              <p:cond delay="0"/>
                            </p:stCondLst>
                            <p:childTnLst>
                              <p:par>
                                <p:cTn id="369" nodeType="clickEffect" fill="hold" presetClass="entr" presetID="22" presetSubtype="4">
                                  <p:stCondLst>
                                    <p:cond delay="0"/>
                                  </p:stCondLst>
                                  <p:childTnLst>
                                    <p:set>
                                      <p:cBhvr>
                                        <p:cTn id="370" dur="1" fill="hold">
                                          <p:stCondLst>
                                            <p:cond delay="0"/>
                                          </p:stCondLst>
                                        </p:cTn>
                                        <p:tgtEl>
                                          <p:spTgt spid="380"/>
                                        </p:tgtEl>
                                        <p:attrNameLst>
                                          <p:attrName>style.visibility</p:attrName>
                                        </p:attrNameLst>
                                      </p:cBhvr>
                                      <p:to>
                                        <p:strVal val="visible"/>
                                      </p:to>
                                    </p:set>
                                    <p:animEffect filter="wipe(down)" transition="in">
                                      <p:cBhvr additive="repl">
                                        <p:cTn id="371" dur="500"/>
                                        <p:tgtEl>
                                          <p:spTgt spid="3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1"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G1C02 -- What is the maximum transmitting power an amateur station may use on the 12-meter band?</a:t>
            </a:r>
            <a:endParaRPr b="0" lang="en-US" sz="2800" spc="-1" strike="noStrike">
              <a:solidFill>
                <a:srgbClr val="000000"/>
              </a:solidFill>
              <a:latin typeface="Arial"/>
            </a:endParaRPr>
          </a:p>
        </p:txBody>
      </p:sp>
      <p:sp>
        <p:nvSpPr>
          <p:cNvPr id="382"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50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200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1500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An effective radiated power equivalent to 100 watts from a half-wave dipole</a:t>
            </a:r>
            <a:endParaRPr b="0" lang="en-US" sz="3200" spc="-1" strike="noStrike">
              <a:solidFill>
                <a:srgbClr val="000000"/>
              </a:solidFill>
              <a:latin typeface="Arial [TMC ]"/>
            </a:endParaRPr>
          </a:p>
        </p:txBody>
      </p:sp>
      <p:sp>
        <p:nvSpPr>
          <p:cNvPr id="383"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72" dur="indefinite" restart="never" nodeType="tmRoot">
          <p:childTnLst>
            <p:seq>
              <p:cTn id="373" dur="indefinite" nodeType="mainSeq">
                <p:childTnLst>
                  <p:par>
                    <p:cTn id="374" fill="hold">
                      <p:stCondLst>
                        <p:cond delay="indefinite"/>
                      </p:stCondLst>
                      <p:childTnLst>
                        <p:par>
                          <p:cTn id="375" fill="hold">
                            <p:stCondLst>
                              <p:cond delay="0"/>
                            </p:stCondLst>
                            <p:childTnLst>
                              <p:par>
                                <p:cTn id="376" nodeType="clickEffect" fill="hold" presetClass="entr" presetID="22" presetSubtype="4">
                                  <p:stCondLst>
                                    <p:cond delay="0"/>
                                  </p:stCondLst>
                                  <p:childTnLst>
                                    <p:set>
                                      <p:cBhvr>
                                        <p:cTn id="377" dur="1" fill="hold">
                                          <p:stCondLst>
                                            <p:cond delay="0"/>
                                          </p:stCondLst>
                                        </p:cTn>
                                        <p:tgtEl>
                                          <p:spTgt spid="383"/>
                                        </p:tgtEl>
                                        <p:attrNameLst>
                                          <p:attrName>style.visibility</p:attrName>
                                        </p:attrNameLst>
                                      </p:cBhvr>
                                      <p:to>
                                        <p:strVal val="visible"/>
                                      </p:to>
                                    </p:set>
                                    <p:animEffect filter="wipe(down)" transition="in">
                                      <p:cBhvr additive="repl">
                                        <p:cTn id="378" dur="5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4" name="TextShape 1"/>
          <p:cNvSpPr txBox="1"/>
          <p:nvPr/>
        </p:nvSpPr>
        <p:spPr>
          <a:xfrm>
            <a:off x="1828800" y="4111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G1C03 -- What is the maximum bandwidth permitted by FCC rules for Amateur Radio stations when transmitting on USB frequencies in the 60 meter band?</a:t>
            </a:r>
            <a:endParaRPr b="0" lang="en-US" sz="2800" spc="-1" strike="noStrike">
              <a:solidFill>
                <a:srgbClr val="000000"/>
              </a:solidFill>
              <a:latin typeface="Arial"/>
            </a:endParaRPr>
          </a:p>
        </p:txBody>
      </p:sp>
      <p:sp>
        <p:nvSpPr>
          <p:cNvPr id="385" name="TextShape 2"/>
          <p:cNvSpPr txBox="1"/>
          <p:nvPr/>
        </p:nvSpPr>
        <p:spPr>
          <a:xfrm>
            <a:off x="457200" y="2544840"/>
            <a:ext cx="8229240" cy="353484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2.8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5.6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1.8 kHz</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 kHz</a:t>
            </a:r>
            <a:endParaRPr b="0" lang="en-US" sz="3200" spc="-1" strike="noStrike">
              <a:solidFill>
                <a:srgbClr val="000000"/>
              </a:solidFill>
              <a:latin typeface="Arial [TMC ]"/>
            </a:endParaRPr>
          </a:p>
        </p:txBody>
      </p:sp>
      <p:sp>
        <p:nvSpPr>
          <p:cNvPr id="386" name="CustomShape 3"/>
          <p:cNvSpPr/>
          <p:nvPr/>
        </p:nvSpPr>
        <p:spPr>
          <a:xfrm>
            <a:off x="0" y="274320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79" dur="indefinite" restart="never" nodeType="tmRoot">
          <p:childTnLst>
            <p:seq>
              <p:cTn id="380" dur="indefinite" nodeType="mainSeq">
                <p:childTnLst>
                  <p:par>
                    <p:cTn id="381" fill="hold">
                      <p:stCondLst>
                        <p:cond delay="indefinite"/>
                      </p:stCondLst>
                      <p:childTnLst>
                        <p:par>
                          <p:cTn id="382" fill="hold">
                            <p:stCondLst>
                              <p:cond delay="0"/>
                            </p:stCondLst>
                            <p:childTnLst>
                              <p:par>
                                <p:cTn id="383" nodeType="clickEffect" fill="hold" presetClass="entr" presetID="22" presetSubtype="4">
                                  <p:stCondLst>
                                    <p:cond delay="0"/>
                                  </p:stCondLst>
                                  <p:childTnLst>
                                    <p:set>
                                      <p:cBhvr>
                                        <p:cTn id="384" dur="1" fill="hold">
                                          <p:stCondLst>
                                            <p:cond delay="0"/>
                                          </p:stCondLst>
                                        </p:cTn>
                                        <p:tgtEl>
                                          <p:spTgt spid="386"/>
                                        </p:tgtEl>
                                        <p:attrNameLst>
                                          <p:attrName>style.visibility</p:attrName>
                                        </p:attrNameLst>
                                      </p:cBhvr>
                                      <p:to>
                                        <p:strVal val="visible"/>
                                      </p:to>
                                    </p:set>
                                    <p:animEffect filter="wipe(down)" transition="in">
                                      <p:cBhvr additive="repl">
                                        <p:cTn id="385" dur="500"/>
                                        <p:tgtEl>
                                          <p:spTgt spid="3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7"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G1C04 -- Which of the following limitations apply to transmitter power on every amateur band?</a:t>
            </a:r>
            <a:endParaRPr b="0" lang="en-US" sz="2800" spc="-1" strike="noStrike">
              <a:solidFill>
                <a:srgbClr val="000000"/>
              </a:solidFill>
              <a:latin typeface="Arial"/>
            </a:endParaRPr>
          </a:p>
        </p:txBody>
      </p:sp>
      <p:sp>
        <p:nvSpPr>
          <p:cNvPr id="388" name="TextShape 2"/>
          <p:cNvSpPr txBox="1"/>
          <p:nvPr/>
        </p:nvSpPr>
        <p:spPr>
          <a:xfrm>
            <a:off x="457200" y="2011320"/>
            <a:ext cx="8305560" cy="4449240"/>
          </a:xfrm>
          <a:prstGeom prst="rect">
            <a:avLst/>
          </a:prstGeom>
          <a:noFill/>
          <a:ln w="9360">
            <a:noFill/>
          </a:ln>
        </p:spPr>
        <p:txBody>
          <a:bodyPr>
            <a:normAutofit fontScale="61000"/>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Only the minimum power necessary to carry out the desired communications should be used</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Power must be limited to 200 watts when transmitting between 14.100 MHz and 14.150 MHz</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Power should be limited as necessary to avoid interference to another radio service on the frequency</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Effective radiated power cannot exceed 3000 watts</a:t>
            </a:r>
            <a:endParaRPr b="0" lang="en-US" sz="3200" spc="-1" strike="noStrike">
              <a:solidFill>
                <a:srgbClr val="000000"/>
              </a:solidFill>
              <a:latin typeface="Arial [TMC ]"/>
            </a:endParaRPr>
          </a:p>
        </p:txBody>
      </p:sp>
      <p:sp>
        <p:nvSpPr>
          <p:cNvPr id="389" name="CustomShape 3"/>
          <p:cNvSpPr/>
          <p:nvPr/>
        </p:nvSpPr>
        <p:spPr>
          <a:xfrm>
            <a:off x="0" y="21337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86" dur="indefinite" restart="never" nodeType="tmRoot">
          <p:childTnLst>
            <p:seq>
              <p:cTn id="387" dur="indefinite" nodeType="mainSeq">
                <p:childTnLst>
                  <p:par>
                    <p:cTn id="388" fill="hold">
                      <p:stCondLst>
                        <p:cond delay="indefinite"/>
                      </p:stCondLst>
                      <p:childTnLst>
                        <p:par>
                          <p:cTn id="389" fill="hold">
                            <p:stCondLst>
                              <p:cond delay="0"/>
                            </p:stCondLst>
                            <p:childTnLst>
                              <p:par>
                                <p:cTn id="390" nodeType="clickEffect" fill="hold" presetClass="entr" presetID="22" presetSubtype="4">
                                  <p:stCondLst>
                                    <p:cond delay="0"/>
                                  </p:stCondLst>
                                  <p:childTnLst>
                                    <p:set>
                                      <p:cBhvr>
                                        <p:cTn id="391" dur="1" fill="hold">
                                          <p:stCondLst>
                                            <p:cond delay="0"/>
                                          </p:stCondLst>
                                        </p:cTn>
                                        <p:tgtEl>
                                          <p:spTgt spid="389"/>
                                        </p:tgtEl>
                                        <p:attrNameLst>
                                          <p:attrName>style.visibility</p:attrName>
                                        </p:attrNameLst>
                                      </p:cBhvr>
                                      <p:to>
                                        <p:strVal val="visible"/>
                                      </p:to>
                                    </p:set>
                                    <p:animEffect filter="wipe(down)" transition="in">
                                      <p:cBhvr additive="repl">
                                        <p:cTn id="392" dur="500"/>
                                        <p:tgtEl>
                                          <p:spTgt spid="3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0" name="TextShape 1"/>
          <p:cNvSpPr txBox="1"/>
          <p:nvPr/>
        </p:nvSpPr>
        <p:spPr>
          <a:xfrm>
            <a:off x="1828800" y="182520"/>
            <a:ext cx="6857640" cy="172224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G1C05 -- Which of the following is a limitation on transmitter power on the 28 MHz band for a General Class control operator?</a:t>
            </a:r>
            <a:endParaRPr b="0" lang="en-US" sz="2800" spc="-1" strike="noStrike">
              <a:solidFill>
                <a:srgbClr val="000000"/>
              </a:solidFill>
              <a:latin typeface="Arial"/>
            </a:endParaRPr>
          </a:p>
        </p:txBody>
      </p:sp>
      <p:sp>
        <p:nvSpPr>
          <p:cNvPr id="391" name="TextShape 2"/>
          <p:cNvSpPr txBox="1"/>
          <p:nvPr/>
        </p:nvSpPr>
        <p:spPr>
          <a:xfrm>
            <a:off x="457200" y="2011320"/>
            <a:ext cx="8229240" cy="452556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100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1000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1500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2000 watts PEP output</a:t>
            </a:r>
            <a:endParaRPr b="0" lang="en-US" sz="3200" spc="-1" strike="noStrike">
              <a:solidFill>
                <a:srgbClr val="000000"/>
              </a:solidFill>
              <a:latin typeface="Arial [TMC ]"/>
            </a:endParaRPr>
          </a:p>
        </p:txBody>
      </p:sp>
      <p:sp>
        <p:nvSpPr>
          <p:cNvPr id="392" name="CustomShape 3"/>
          <p:cNvSpPr/>
          <p:nvPr/>
        </p:nvSpPr>
        <p:spPr>
          <a:xfrm>
            <a:off x="0" y="335268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393" dur="indefinite" restart="never" nodeType="tmRoot">
          <p:childTnLst>
            <p:seq>
              <p:cTn id="394" dur="indefinite" nodeType="mainSeq">
                <p:childTnLst>
                  <p:par>
                    <p:cTn id="395" fill="hold">
                      <p:stCondLst>
                        <p:cond delay="indefinite"/>
                      </p:stCondLst>
                      <p:childTnLst>
                        <p:par>
                          <p:cTn id="396" fill="hold">
                            <p:stCondLst>
                              <p:cond delay="0"/>
                            </p:stCondLst>
                            <p:childTnLst>
                              <p:par>
                                <p:cTn id="397" nodeType="clickEffect" fill="hold" presetClass="entr" presetID="22" presetSubtype="4">
                                  <p:stCondLst>
                                    <p:cond delay="0"/>
                                  </p:stCondLst>
                                  <p:childTnLst>
                                    <p:set>
                                      <p:cBhvr>
                                        <p:cTn id="398" dur="1" fill="hold">
                                          <p:stCondLst>
                                            <p:cond delay="0"/>
                                          </p:stCondLst>
                                        </p:cTn>
                                        <p:tgtEl>
                                          <p:spTgt spid="392"/>
                                        </p:tgtEl>
                                        <p:attrNameLst>
                                          <p:attrName>style.visibility</p:attrName>
                                        </p:attrNameLst>
                                      </p:cBhvr>
                                      <p:to>
                                        <p:strVal val="visible"/>
                                      </p:to>
                                    </p:set>
                                    <p:animEffect filter="wipe(down)" transition="in">
                                      <p:cBhvr additive="repl">
                                        <p:cTn id="399" dur="500"/>
                                        <p:tgtEl>
                                          <p:spTgt spid="3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3"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G1C06 -- Which of the following is a limitation on transmitter power on 1.8 MHz band?</a:t>
            </a:r>
            <a:endParaRPr b="0" lang="en-US" sz="2800" spc="-1" strike="noStrike">
              <a:solidFill>
                <a:srgbClr val="000000"/>
              </a:solidFill>
              <a:latin typeface="Arial"/>
            </a:endParaRPr>
          </a:p>
        </p:txBody>
      </p:sp>
      <p:sp>
        <p:nvSpPr>
          <p:cNvPr id="394" name="TextShape 2"/>
          <p:cNvSpPr txBox="1"/>
          <p:nvPr/>
        </p:nvSpPr>
        <p:spPr>
          <a:xfrm>
            <a:off x="457200" y="2011320"/>
            <a:ext cx="8229240" cy="4525560"/>
          </a:xfrm>
          <a:prstGeom prst="rect">
            <a:avLst/>
          </a:prstGeom>
          <a:noFill/>
          <a:ln w="9360">
            <a:noFill/>
          </a:ln>
        </p:spPr>
        <p:txBody>
          <a:bodyPr>
            <a:noAutofit/>
          </a:bodyPr>
          <a:p>
            <a:pPr marL="513000" indent="-512640">
              <a:lnSpc>
                <a:spcPct val="100000"/>
              </a:lnSpc>
              <a:spcBef>
                <a:spcPts val="641"/>
              </a:spcBef>
            </a:pPr>
            <a:r>
              <a:rPr b="0" lang="en-US" sz="3200" spc="-1" strike="noStrike">
                <a:solidFill>
                  <a:srgbClr val="000000"/>
                </a:solidFill>
                <a:latin typeface="Arial [TMC ]"/>
              </a:rPr>
              <a:t>A.</a:t>
            </a:r>
            <a:r>
              <a:rPr b="0" lang="en-US" sz="3200" spc="-1" strike="noStrike">
                <a:solidFill>
                  <a:srgbClr val="000000"/>
                </a:solidFill>
                <a:latin typeface="Arial [TMC ]"/>
              </a:rPr>
              <a:t>	</a:t>
            </a:r>
            <a:r>
              <a:rPr b="0" lang="en-US" sz="3200" spc="-1" strike="noStrike">
                <a:solidFill>
                  <a:srgbClr val="000000"/>
                </a:solidFill>
                <a:latin typeface="Arial [TMC ]"/>
              </a:rPr>
              <a:t>200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B.</a:t>
            </a:r>
            <a:r>
              <a:rPr b="0" lang="en-US" sz="3200" spc="-1" strike="noStrike">
                <a:solidFill>
                  <a:srgbClr val="000000"/>
                </a:solidFill>
                <a:latin typeface="Arial [TMC ]"/>
              </a:rPr>
              <a:t>	</a:t>
            </a:r>
            <a:r>
              <a:rPr b="0" lang="en-US" sz="3200" spc="-1" strike="noStrike">
                <a:solidFill>
                  <a:srgbClr val="000000"/>
                </a:solidFill>
                <a:latin typeface="Arial [TMC ]"/>
              </a:rPr>
              <a:t>1000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C.</a:t>
            </a:r>
            <a:r>
              <a:rPr b="0" lang="en-US" sz="3200" spc="-1" strike="noStrike">
                <a:solidFill>
                  <a:srgbClr val="000000"/>
                </a:solidFill>
                <a:latin typeface="Arial [TMC ]"/>
              </a:rPr>
              <a:t>	</a:t>
            </a:r>
            <a:r>
              <a:rPr b="0" lang="en-US" sz="3200" spc="-1" strike="noStrike">
                <a:solidFill>
                  <a:srgbClr val="000000"/>
                </a:solidFill>
                <a:latin typeface="Arial [TMC ]"/>
              </a:rPr>
              <a:t>1200 watts PEP output</a:t>
            </a:r>
            <a:endParaRPr b="0" lang="en-US" sz="3200" spc="-1" strike="noStrike">
              <a:solidFill>
                <a:srgbClr val="000000"/>
              </a:solidFill>
              <a:latin typeface="Arial [TMC ]"/>
            </a:endParaRPr>
          </a:p>
          <a:p>
            <a:pPr marL="513000" indent="-512640">
              <a:lnSpc>
                <a:spcPct val="100000"/>
              </a:lnSpc>
              <a:spcBef>
                <a:spcPts val="641"/>
              </a:spcBef>
            </a:pPr>
            <a:r>
              <a:rPr b="0" lang="en-US" sz="3200" spc="-1" strike="noStrike">
                <a:solidFill>
                  <a:srgbClr val="000000"/>
                </a:solidFill>
                <a:latin typeface="Arial [TMC ]"/>
              </a:rPr>
              <a:t>D.</a:t>
            </a:r>
            <a:r>
              <a:rPr b="0" lang="en-US" sz="3200" spc="-1" strike="noStrike">
                <a:solidFill>
                  <a:srgbClr val="000000"/>
                </a:solidFill>
                <a:latin typeface="Arial [TMC ]"/>
              </a:rPr>
              <a:t>	</a:t>
            </a:r>
            <a:r>
              <a:rPr b="0" lang="en-US" sz="3200" spc="-1" strike="noStrike">
                <a:solidFill>
                  <a:srgbClr val="000000"/>
                </a:solidFill>
                <a:latin typeface="Arial [TMC ]"/>
              </a:rPr>
              <a:t>1500 watts PEP output</a:t>
            </a:r>
            <a:endParaRPr b="0" lang="en-US" sz="3200" spc="-1" strike="noStrike">
              <a:solidFill>
                <a:srgbClr val="000000"/>
              </a:solidFill>
              <a:latin typeface="Arial [TMC ]"/>
            </a:endParaRPr>
          </a:p>
        </p:txBody>
      </p:sp>
      <p:sp>
        <p:nvSpPr>
          <p:cNvPr id="395" name="CustomShape 3"/>
          <p:cNvSpPr/>
          <p:nvPr/>
        </p:nvSpPr>
        <p:spPr>
          <a:xfrm>
            <a:off x="0" y="3962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00" dur="indefinite" restart="never" nodeType="tmRoot">
          <p:childTnLst>
            <p:seq>
              <p:cTn id="401" dur="indefinite" nodeType="mainSeq">
                <p:childTnLst>
                  <p:par>
                    <p:cTn id="402" fill="hold">
                      <p:stCondLst>
                        <p:cond delay="indefinite"/>
                      </p:stCondLst>
                      <p:childTnLst>
                        <p:par>
                          <p:cTn id="403" fill="hold">
                            <p:stCondLst>
                              <p:cond delay="0"/>
                            </p:stCondLst>
                            <p:childTnLst>
                              <p:par>
                                <p:cTn id="404" nodeType="clickEffect" fill="hold" presetClass="entr" presetID="22" presetSubtype="4">
                                  <p:stCondLst>
                                    <p:cond delay="0"/>
                                  </p:stCondLst>
                                  <p:childTnLst>
                                    <p:set>
                                      <p:cBhvr>
                                        <p:cTn id="405" dur="1" fill="hold">
                                          <p:stCondLst>
                                            <p:cond delay="0"/>
                                          </p:stCondLst>
                                        </p:cTn>
                                        <p:tgtEl>
                                          <p:spTgt spid="395"/>
                                        </p:tgtEl>
                                        <p:attrNameLst>
                                          <p:attrName>style.visibility</p:attrName>
                                        </p:attrNameLst>
                                      </p:cBhvr>
                                      <p:to>
                                        <p:strVal val="visible"/>
                                      </p:to>
                                    </p:set>
                                    <p:animEffect filter="wipe(down)" transition="in">
                                      <p:cBhvr additive="repl">
                                        <p:cTn id="406" dur="500"/>
                                        <p:tgtEl>
                                          <p:spTgt spid="3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6"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G1C07 -- What is the maximum symbol rate permitted for RTTY or data emission transmission on the 20 meter band?</a:t>
            </a:r>
            <a:endParaRPr b="0" lang="en-US" sz="2800" spc="-1" strike="noStrike">
              <a:solidFill>
                <a:srgbClr val="000000"/>
              </a:solidFill>
              <a:latin typeface="Arial"/>
            </a:endParaRPr>
          </a:p>
        </p:txBody>
      </p:sp>
      <p:sp>
        <p:nvSpPr>
          <p:cNvPr id="397"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56 kilobaud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19.6 kilobaud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1200 baud</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300 baud</a:t>
            </a:r>
            <a:endParaRPr b="0" lang="en-US" sz="3200" spc="-1" strike="noStrike">
              <a:solidFill>
                <a:srgbClr val="000000"/>
              </a:solidFill>
              <a:latin typeface="Arial [TMC ]"/>
            </a:endParaRPr>
          </a:p>
        </p:txBody>
      </p:sp>
      <p:sp>
        <p:nvSpPr>
          <p:cNvPr id="398" name="CustomShape 3"/>
          <p:cNvSpPr/>
          <p:nvPr/>
        </p:nvSpPr>
        <p:spPr>
          <a:xfrm>
            <a:off x="0" y="3962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07" dur="indefinite" restart="never" nodeType="tmRoot">
          <p:childTnLst>
            <p:seq>
              <p:cTn id="408" dur="indefinite" nodeType="mainSeq">
                <p:childTnLst>
                  <p:par>
                    <p:cTn id="409" fill="hold">
                      <p:stCondLst>
                        <p:cond delay="indefinite"/>
                      </p:stCondLst>
                      <p:childTnLst>
                        <p:par>
                          <p:cTn id="410" fill="hold">
                            <p:stCondLst>
                              <p:cond delay="0"/>
                            </p:stCondLst>
                            <p:childTnLst>
                              <p:par>
                                <p:cTn id="411" nodeType="clickEffect" fill="hold" presetClass="entr" presetID="22" presetSubtype="4">
                                  <p:stCondLst>
                                    <p:cond delay="0"/>
                                  </p:stCondLst>
                                  <p:childTnLst>
                                    <p:set>
                                      <p:cBhvr>
                                        <p:cTn id="412" dur="1" fill="hold">
                                          <p:stCondLst>
                                            <p:cond delay="0"/>
                                          </p:stCondLst>
                                        </p:cTn>
                                        <p:tgtEl>
                                          <p:spTgt spid="398"/>
                                        </p:tgtEl>
                                        <p:attrNameLst>
                                          <p:attrName>style.visibility</p:attrName>
                                        </p:attrNameLst>
                                      </p:cBhvr>
                                      <p:to>
                                        <p:strVal val="visible"/>
                                      </p:to>
                                    </p:set>
                                    <p:animEffect filter="wipe(down)" transition="in">
                                      <p:cBhvr additive="repl">
                                        <p:cTn id="413" dur="500"/>
                                        <p:tgtEl>
                                          <p:spTgt spid="3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9" name="TextShape 1"/>
          <p:cNvSpPr txBox="1"/>
          <p:nvPr/>
        </p:nvSpPr>
        <p:spPr>
          <a:xfrm>
            <a:off x="1828800" y="182520"/>
            <a:ext cx="6857640" cy="1645920"/>
          </a:xfrm>
          <a:prstGeom prst="rect">
            <a:avLst/>
          </a:prstGeom>
          <a:noFill/>
          <a:ln w="9360">
            <a:noFill/>
          </a:ln>
        </p:spPr>
        <p:txBody>
          <a:bodyPr anchor="ctr">
            <a:noAutofit/>
          </a:bodyPr>
          <a:p>
            <a:pPr>
              <a:lnSpc>
                <a:spcPct val="100000"/>
              </a:lnSpc>
            </a:pPr>
            <a:r>
              <a:rPr b="1" lang="en-US" sz="2800" spc="-1" strike="noStrike">
                <a:solidFill>
                  <a:srgbClr val="000000"/>
                </a:solidFill>
                <a:latin typeface="Arial [TMC ]"/>
              </a:rPr>
              <a:t>G1C08 -- What is the maximum symbol rate permitted for RTTY or data emission transmitted at frequencies below 28 MHz?</a:t>
            </a:r>
            <a:endParaRPr b="0" lang="en-US" sz="2800" spc="-1" strike="noStrike">
              <a:solidFill>
                <a:srgbClr val="000000"/>
              </a:solidFill>
              <a:latin typeface="Arial"/>
            </a:endParaRPr>
          </a:p>
        </p:txBody>
      </p:sp>
      <p:sp>
        <p:nvSpPr>
          <p:cNvPr id="400" name="TextShape 2"/>
          <p:cNvSpPr txBox="1"/>
          <p:nvPr/>
        </p:nvSpPr>
        <p:spPr>
          <a:xfrm>
            <a:off x="457200" y="2011320"/>
            <a:ext cx="8229240" cy="3916080"/>
          </a:xfrm>
          <a:prstGeom prst="rect">
            <a:avLst/>
          </a:prstGeom>
          <a:noFill/>
          <a:ln w="9360">
            <a:noFill/>
          </a:ln>
        </p:spPr>
        <p:txBody>
          <a:bodyPr>
            <a:noAutofit/>
          </a:bodyPr>
          <a:p>
            <a:pPr marL="513000" indent="-512640">
              <a:lnSpc>
                <a:spcPct val="100000"/>
              </a:lnSpc>
              <a:spcBef>
                <a:spcPts val="641"/>
              </a:spcBef>
            </a:pPr>
            <a:r>
              <a:rPr b="0" lang="de-DE" sz="3200" spc="-1" strike="noStrike">
                <a:solidFill>
                  <a:srgbClr val="000000"/>
                </a:solidFill>
                <a:latin typeface="Arial [TMC ]"/>
              </a:rPr>
              <a:t>A.</a:t>
            </a:r>
            <a:r>
              <a:rPr b="0" lang="de-DE" sz="3200" spc="-1" strike="noStrike">
                <a:solidFill>
                  <a:srgbClr val="000000"/>
                </a:solidFill>
                <a:latin typeface="Arial [TMC ]"/>
              </a:rPr>
              <a:t>	</a:t>
            </a:r>
            <a:r>
              <a:rPr b="0" lang="de-DE" sz="3200" spc="-1" strike="noStrike">
                <a:solidFill>
                  <a:srgbClr val="000000"/>
                </a:solidFill>
                <a:latin typeface="Arial [TMC ]"/>
              </a:rPr>
              <a:t>56 kilobaud </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B.</a:t>
            </a:r>
            <a:r>
              <a:rPr b="0" lang="de-DE" sz="3200" spc="-1" strike="noStrike">
                <a:solidFill>
                  <a:srgbClr val="000000"/>
                </a:solidFill>
                <a:latin typeface="Arial [TMC ]"/>
              </a:rPr>
              <a:t>	</a:t>
            </a:r>
            <a:r>
              <a:rPr b="0" lang="de-DE" sz="3200" spc="-1" strike="noStrike">
                <a:solidFill>
                  <a:srgbClr val="000000"/>
                </a:solidFill>
                <a:latin typeface="Arial [TMC ]"/>
              </a:rPr>
              <a:t>19.6 kilobaud </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C.</a:t>
            </a:r>
            <a:r>
              <a:rPr b="0" lang="de-DE" sz="3200" spc="-1" strike="noStrike">
                <a:solidFill>
                  <a:srgbClr val="000000"/>
                </a:solidFill>
                <a:latin typeface="Arial [TMC ]"/>
              </a:rPr>
              <a:t>	</a:t>
            </a:r>
            <a:r>
              <a:rPr b="0" lang="de-DE" sz="3200" spc="-1" strike="noStrike">
                <a:solidFill>
                  <a:srgbClr val="000000"/>
                </a:solidFill>
                <a:latin typeface="Arial [TMC ]"/>
              </a:rPr>
              <a:t>1200 baud </a:t>
            </a:r>
            <a:endParaRPr b="0" lang="en-US" sz="3200" spc="-1" strike="noStrike">
              <a:solidFill>
                <a:srgbClr val="000000"/>
              </a:solidFill>
              <a:latin typeface="Arial [TMC ]"/>
            </a:endParaRPr>
          </a:p>
          <a:p>
            <a:pPr marL="513000" indent="-512640">
              <a:lnSpc>
                <a:spcPct val="100000"/>
              </a:lnSpc>
              <a:spcBef>
                <a:spcPts val="641"/>
              </a:spcBef>
            </a:pPr>
            <a:r>
              <a:rPr b="0" lang="de-DE" sz="3200" spc="-1" strike="noStrike">
                <a:solidFill>
                  <a:srgbClr val="000000"/>
                </a:solidFill>
                <a:latin typeface="Arial [TMC ]"/>
              </a:rPr>
              <a:t>D.</a:t>
            </a:r>
            <a:r>
              <a:rPr b="0" lang="de-DE" sz="3200" spc="-1" strike="noStrike">
                <a:solidFill>
                  <a:srgbClr val="000000"/>
                </a:solidFill>
                <a:latin typeface="Arial [TMC ]"/>
              </a:rPr>
              <a:t>	</a:t>
            </a:r>
            <a:r>
              <a:rPr b="0" lang="de-DE" sz="3200" spc="-1" strike="noStrike">
                <a:solidFill>
                  <a:srgbClr val="000000"/>
                </a:solidFill>
                <a:latin typeface="Arial [TMC ]"/>
              </a:rPr>
              <a:t>300 baud</a:t>
            </a:r>
            <a:endParaRPr b="0" lang="en-US" sz="3200" spc="-1" strike="noStrike">
              <a:solidFill>
                <a:srgbClr val="000000"/>
              </a:solidFill>
              <a:latin typeface="Arial [TMC ]"/>
            </a:endParaRPr>
          </a:p>
        </p:txBody>
      </p:sp>
      <p:sp>
        <p:nvSpPr>
          <p:cNvPr id="401" name="CustomShape 3"/>
          <p:cNvSpPr/>
          <p:nvPr/>
        </p:nvSpPr>
        <p:spPr>
          <a:xfrm>
            <a:off x="0" y="3962520"/>
            <a:ext cx="456840" cy="228240"/>
          </a:xfrm>
          <a:prstGeom prst="rightArrow">
            <a:avLst>
              <a:gd name="adj1" fmla="val 50000"/>
              <a:gd name="adj2" fmla="val 50000"/>
            </a:avLst>
          </a:prstGeom>
          <a:solidFill>
            <a:srgbClr val="ff0000"/>
          </a:solidFill>
          <a:ln>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timing>
    <p:tnLst>
      <p:par>
        <p:cTn id="414" dur="indefinite" restart="never" nodeType="tmRoot">
          <p:childTnLst>
            <p:seq>
              <p:cTn id="415" dur="indefinite" nodeType="mainSeq">
                <p:childTnLst>
                  <p:par>
                    <p:cTn id="416" fill="hold">
                      <p:stCondLst>
                        <p:cond delay="indefinite"/>
                      </p:stCondLst>
                      <p:childTnLst>
                        <p:par>
                          <p:cTn id="417" fill="hold">
                            <p:stCondLst>
                              <p:cond delay="0"/>
                            </p:stCondLst>
                            <p:childTnLst>
                              <p:par>
                                <p:cTn id="418" nodeType="clickEffect" fill="hold" presetClass="entr" presetID="22" presetSubtype="4">
                                  <p:stCondLst>
                                    <p:cond delay="0"/>
                                  </p:stCondLst>
                                  <p:childTnLst>
                                    <p:set>
                                      <p:cBhvr>
                                        <p:cTn id="419" dur="1" fill="hold">
                                          <p:stCondLst>
                                            <p:cond delay="0"/>
                                          </p:stCondLst>
                                        </p:cTn>
                                        <p:tgtEl>
                                          <p:spTgt spid="401"/>
                                        </p:tgtEl>
                                        <p:attrNameLst>
                                          <p:attrName>style.visibility</p:attrName>
                                        </p:attrNameLst>
                                      </p:cBhvr>
                                      <p:to>
                                        <p:strVal val="visible"/>
                                      </p:to>
                                    </p:set>
                                    <p:animEffect filter="wipe(down)" transition="in">
                                      <p:cBhvr additive="repl">
                                        <p:cTn id="420" dur="500"/>
                                        <p:tgtEl>
                                          <p:spTgt spid="4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LibreOffice/6.4.2.2$Linux_X86_64 LibreOffice_project/40$Build-2</Application>
  <Words>31023</Words>
  <Paragraphs>1059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2017-12-29T20:46:22Z</dcterms:created>
  <dc:creator>Ray</dc:creator>
  <dc:description/>
  <dc:language>en-US</dc:language>
  <cp:lastModifiedBy/>
  <dcterms:modified xsi:type="dcterms:W3CDTF">2020-03-23T20:08:02Z</dcterms:modified>
  <cp:revision>63</cp:revision>
  <dc:subject/>
  <dc:title>Slide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KSOProductBuildVer">
    <vt:lpwstr>1033-10.1.0.5707</vt:lpwstr>
  </property>
  <property fmtid="{D5CDD505-2E9C-101B-9397-08002B2CF9AE}" pid="6" name="LinksUpToDate">
    <vt:bool>0</vt:bool>
  </property>
  <property fmtid="{D5CDD505-2E9C-101B-9397-08002B2CF9AE}" pid="7" name="MMClips">
    <vt:i4>0</vt:i4>
  </property>
  <property fmtid="{D5CDD505-2E9C-101B-9397-08002B2CF9AE}" pid="8" name="Notes">
    <vt:i4>1</vt:i4>
  </property>
  <property fmtid="{D5CDD505-2E9C-101B-9397-08002B2CF9AE}" pid="9" name="PresentationFormat">
    <vt:lpwstr>On-screen Show (4:3)</vt:lpwstr>
  </property>
  <property fmtid="{D5CDD505-2E9C-101B-9397-08002B2CF9AE}" pid="10" name="ScaleCrop">
    <vt:bool>0</vt:bool>
  </property>
  <property fmtid="{D5CDD505-2E9C-101B-9397-08002B2CF9AE}" pid="11" name="ShareDoc">
    <vt:bool>0</vt:bool>
  </property>
  <property fmtid="{D5CDD505-2E9C-101B-9397-08002B2CF9AE}" pid="12" name="Slides">
    <vt:i4>106</vt:i4>
  </property>
</Properties>
</file>