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_rels/presentation.xml.rels" ContentType="application/vnd.openxmlformats-package.relationships+xml"/>
  <Override PartName="/ppt/media/image9.png" ContentType="image/png"/>
  <Override PartName="/ppt/media/image10.png" ContentType="image/png"/>
  <Override PartName="/ppt/media/image8.jpeg" ContentType="image/jpeg"/>
  <Override PartName="/ppt/media/image3.png" ContentType="image/png"/>
  <Override PartName="/ppt/media/image4.png" ContentType="image/png"/>
  <Override PartName="/ppt/media/image13.png" ContentType="image/png"/>
  <Override PartName="/ppt/media/image7.jpeg" ContentType="image/jpeg"/>
  <Override PartName="/ppt/media/image12.png" ContentType="image/png"/>
  <Override PartName="/ppt/media/image5.png" ContentType="image/png"/>
  <Override PartName="/ppt/media/image1.png" ContentType="image/png"/>
  <Override PartName="/ppt/media/image2.jpeg" ContentType="image/jpeg"/>
  <Override PartName="/ppt/media/image6.png" ContentType="image/png"/>
  <Override PartName="/ppt/media/image11.png" ContentType="image/png"/>
  <Override PartName="/ppt/notesSlides/notesSlide82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_rels/notesSlide31.xml.rels" ContentType="application/vnd.openxmlformats-package.relationships+xml"/>
  <Override PartName="/ppt/notesSlides/_rels/notesSlide24.xml.rels" ContentType="application/vnd.openxmlformats-package.relationships+xml"/>
  <Override PartName="/ppt/notesSlides/_rels/notesSlide33.xml.rels" ContentType="application/vnd.openxmlformats-package.relationships+xml"/>
  <Override PartName="/ppt/notesSlides/_rels/notesSlide41.xml.rels" ContentType="application/vnd.openxmlformats-package.relationships+xml"/>
  <Override PartName="/ppt/notesSlides/_rels/notesSlide35.xml.rels" ContentType="application/vnd.openxmlformats-package.relationships+xml"/>
  <Override PartName="/ppt/notesSlides/_rels/notesSlide43.xml.rels" ContentType="application/vnd.openxmlformats-package.relationships+xml"/>
  <Override PartName="/ppt/notesSlides/_rels/notesSlide7.xml.rels" ContentType="application/vnd.openxmlformats-package.relationships+xml"/>
  <Override PartName="/ppt/notesSlides/_rels/notesSlide74.xml.rels" ContentType="application/vnd.openxmlformats-package.relationships+xml"/>
  <Override PartName="/ppt/notesSlides/_rels/notesSlide16.xml.rels" ContentType="application/vnd.openxmlformats-package.relationships+xml"/>
  <Override PartName="/ppt/notesSlides/_rels/notesSlide98.xml.rels" ContentType="application/vnd.openxmlformats-package.relationships+xml"/>
  <Override PartName="/ppt/notesSlides/_rels/notesSlide34.xml.rels" ContentType="application/vnd.openxmlformats-package.relationships+xml"/>
  <Override PartName="/ppt/notesSlides/_rels/notesSlide20.xml.rels" ContentType="application/vnd.openxmlformats-package.relationships+xml"/>
  <Override PartName="/ppt/notesSlides/_rels/notesSlide63.xml.rels" ContentType="application/vnd.openxmlformats-package.relationships+xml"/>
  <Override PartName="/ppt/notesSlides/_rels/notesSlide52.xml.rels" ContentType="application/vnd.openxmlformats-package.relationships+xml"/>
  <Override PartName="/ppt/notesSlides/_rels/notesSlide38.xml.rels" ContentType="application/vnd.openxmlformats-package.relationships+xml"/>
  <Override PartName="/ppt/notesSlides/_rels/notesSlide86.xml.rels" ContentType="application/vnd.openxmlformats-package.relationships+xml"/>
  <Override PartName="/ppt/notesSlides/_rels/notesSlide28.xml.rels" ContentType="application/vnd.openxmlformats-package.relationships+xml"/>
  <Override PartName="/ppt/notesSlides/_rels/notesSlide27.xml.rels" ContentType="application/vnd.openxmlformats-package.relationships+xml"/>
  <Override PartName="/ppt/notesSlides/_rels/notesSlide85.xml.rels" ContentType="application/vnd.openxmlformats-package.relationships+xml"/>
  <Override PartName="/ppt/notesSlides/_rels/notesSlide37.xml.rels" ContentType="application/vnd.openxmlformats-package.relationships+xml"/>
  <Override PartName="/ppt/notesSlides/_rels/notesSlide15.xml.rels" ContentType="application/vnd.openxmlformats-package.relationships+xml"/>
  <Override PartName="/ppt/notesSlides/_rels/notesSlide6.xml.rels" ContentType="application/vnd.openxmlformats-package.relationships+xml"/>
  <Override PartName="/ppt/notesSlides/_rels/notesSlide73.xml.rels" ContentType="application/vnd.openxmlformats-package.relationships+xml"/>
  <Override PartName="/ppt/notesSlides/_rels/notesSlide42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_rels/notesSlide64.xml.rels" ContentType="application/vnd.openxmlformats-package.relationships+xml"/>
  <Override PartName="/ppt/notesSlides/_rels/notesSlide96.xml.rels" ContentType="application/vnd.openxmlformats-package.relationships+xml"/>
  <Override PartName="/ppt/notesSlides/_rels/notesSlide29.xml.rels" ContentType="application/vnd.openxmlformats-package.relationships+xml"/>
  <Override PartName="/ppt/notesSlides/_rels/notesSlide87.xml.rels" ContentType="application/vnd.openxmlformats-package.relationships+xml"/>
  <Override PartName="/ppt/notesSlides/_rels/notesSlide59.xml.rels" ContentType="application/vnd.openxmlformats-package.relationships+xml"/>
  <Override PartName="/ppt/notesSlides/_rels/notesSlide45.xml.rels" ContentType="application/vnd.openxmlformats-package.relationships+xml"/>
  <Override PartName="/ppt/notesSlides/_rels/notesSlide81.xml.rels" ContentType="application/vnd.openxmlformats-package.relationships+xml"/>
  <Override PartName="/ppt/notesSlides/_rels/notesSlide89.xml.rels" ContentType="application/vnd.openxmlformats-package.relationships+xml"/>
  <Override PartName="/ppt/notesSlides/_rels/notesSlide70.xml.rels" ContentType="application/vnd.openxmlformats-package.relationships+xml"/>
  <Override PartName="/ppt/notesSlides/_rels/notesSlide97.xml.rels" ContentType="application/vnd.openxmlformats-package.relationships+xml"/>
  <Override PartName="/ppt/notesSlides/_rels/notesSlide14.xml.rels" ContentType="application/vnd.openxmlformats-package.relationships+xml"/>
  <Override PartName="/ppt/notesSlides/_rels/notesSlide46.xml.rels" ContentType="application/vnd.openxmlformats-package.relationships+xml"/>
  <Override PartName="/ppt/notesSlides/_rels/notesSlide82.xml.rels" ContentType="application/vnd.openxmlformats-package.relationships+xml"/>
  <Override PartName="/ppt/notesSlides/_rels/notesSlide8.xml.rels" ContentType="application/vnd.openxmlformats-package.relationships+xml"/>
  <Override PartName="/ppt/notesSlides/_rels/notesSlide75.xml.rels" ContentType="application/vnd.openxmlformats-package.relationships+xml"/>
  <Override PartName="/ppt/notesSlides/_rels/notesSlide17.xml.rels" ContentType="application/vnd.openxmlformats-package.relationships+xml"/>
  <Override PartName="/ppt/notesSlides/_rels/notesSlide44.xml.rels" ContentType="application/vnd.openxmlformats-package.relationships+xml"/>
  <Override PartName="/ppt/notesSlides/_rels/notesSlide60.xml.rels" ContentType="application/vnd.openxmlformats-package.relationships+xml"/>
  <Override PartName="/ppt/notesSlides/_rels/notesSlide65.xml.rels" ContentType="application/vnd.openxmlformats-package.relationships+xml"/>
  <Override PartName="/ppt/notesSlides/_rels/notesSlide25.xml.rels" ContentType="application/vnd.openxmlformats-package.relationships+xml"/>
  <Override PartName="/ppt/notesSlides/_rels/notesSlide80.xml.rels" ContentType="application/vnd.openxmlformats-package.relationships+xml"/>
  <Override PartName="/ppt/notesSlides/_rels/notesSlide32.xml.rels" ContentType="application/vnd.openxmlformats-package.relationships+xml"/>
  <Override PartName="/ppt/notesSlides/_rels/notesSlide61.xml.rels" ContentType="application/vnd.openxmlformats-package.relationships+xml"/>
  <Override PartName="/ppt/notesSlides/_rels/notesSlide72.xml.rels" ContentType="application/vnd.openxmlformats-package.relationships+xml"/>
  <Override PartName="/ppt/notesSlides/_rels/notesSlide5.xml.rels" ContentType="application/vnd.openxmlformats-package.relationships+xml"/>
  <Override PartName="/ppt/notesSlides/_rels/notesSlide23.xml.rels" ContentType="application/vnd.openxmlformats-package.relationships+xml"/>
  <Override PartName="/ppt/notesSlides/_rels/notesSlide71.xml.rels" ContentType="application/vnd.openxmlformats-package.relationships+xml"/>
  <Override PartName="/ppt/notesSlides/_rels/notesSlide4.xml.rels" ContentType="application/vnd.openxmlformats-package.relationships+xml"/>
  <Override PartName="/ppt/notesSlides/_rels/notesSlide36.xml.rels" ContentType="application/vnd.openxmlformats-package.relationships+xml"/>
  <Override PartName="/ppt/notesSlides/_rels/notesSlide62.xml.rels" ContentType="application/vnd.openxmlformats-package.relationships+xml"/>
  <Override PartName="/ppt/notesSlides/_rels/notesSlide40.xml.rels" ContentType="application/vnd.openxmlformats-package.relationships+xml"/>
  <Override PartName="/ppt/notesSlides/_rels/notesSlide26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7.xml.rels" ContentType="application/vnd.openxmlformats-package.relationships+xml"/>
  <Override PartName="/ppt/notesSlides/_rels/notesSlide83.xml.rels" ContentType="application/vnd.openxmlformats-package.relationships+xml"/>
  <Override PartName="/ppt/notesSlides/_rels/notesSlide13.xml.rels" ContentType="application/vnd.openxmlformats-package.relationships+xml"/>
  <Override PartName="/ppt/notesSlides/_rels/notesSlide18.xml.rels" ContentType="application/vnd.openxmlformats-package.relationships+xml"/>
  <Override PartName="/ppt/notesSlides/_rels/notesSlide19.xml.rels" ContentType="application/vnd.openxmlformats-package.relationships+xml"/>
  <Override PartName="/ppt/notesSlides/_rels/notesSlide76.xml.rels" ContentType="application/vnd.openxmlformats-package.relationships+xml"/>
  <Override PartName="/ppt/notesSlides/_rels/notesSlide90.xml.rels" ContentType="application/vnd.openxmlformats-package.relationships+xml"/>
  <Override PartName="/ppt/notesSlides/_rels/notesSlide48.xml.rels" ContentType="application/vnd.openxmlformats-package.relationships+xml"/>
  <Override PartName="/ppt/notesSlides/_rels/notesSlide84.xml.rels" ContentType="application/vnd.openxmlformats-package.relationships+xml"/>
  <Override PartName="/ppt/notesSlides/_rels/notesSlide49.xml.rels" ContentType="application/vnd.openxmlformats-package.relationships+xml"/>
  <Override PartName="/ppt/notesSlides/_rels/notesSlide30.xml.rels" ContentType="application/vnd.openxmlformats-package.relationships+xml"/>
  <Override PartName="/ppt/notesSlides/_rels/notesSlide50.xml.rels" ContentType="application/vnd.openxmlformats-package.relationships+xml"/>
  <Override PartName="/ppt/notesSlides/_rels/notesSlide51.xml.rels" ContentType="application/vnd.openxmlformats-package.relationships+xml"/>
  <Override PartName="/ppt/notesSlides/_rels/notesSlide39.xml.rels" ContentType="application/vnd.openxmlformats-package.relationships+xml"/>
  <Override PartName="/ppt/notesSlides/_rels/notesSlide53.xml.rels" ContentType="application/vnd.openxmlformats-package.relationships+xml"/>
  <Override PartName="/ppt/notesSlides/_rels/notesSlide54.xml.rels" ContentType="application/vnd.openxmlformats-package.relationships+xml"/>
  <Override PartName="/ppt/notesSlides/_rels/notesSlide55.xml.rels" ContentType="application/vnd.openxmlformats-package.relationships+xml"/>
  <Override PartName="/ppt/notesSlides/_rels/notesSlide77.xml.rels" ContentType="application/vnd.openxmlformats-package.relationships+xml"/>
  <Override PartName="/ppt/notesSlides/_rels/notesSlide91.xml.rels" ContentType="application/vnd.openxmlformats-package.relationships+xml"/>
  <Override PartName="/ppt/notesSlides/_rels/notesSlide56.xml.rels" ContentType="application/vnd.openxmlformats-package.relationships+xml"/>
  <Override PartName="/ppt/notesSlides/_rels/notesSlide92.xml.rels" ContentType="application/vnd.openxmlformats-package.relationships+xml"/>
  <Override PartName="/ppt/notesSlides/_rels/notesSlide57.xml.rels" ContentType="application/vnd.openxmlformats-package.relationships+xml"/>
  <Override PartName="/ppt/notesSlides/_rels/notesSlide93.xml.rels" ContentType="application/vnd.openxmlformats-package.relationships+xml"/>
  <Override PartName="/ppt/notesSlides/_rels/notesSlide58.xml.rels" ContentType="application/vnd.openxmlformats-package.relationships+xml"/>
  <Override PartName="/ppt/notesSlides/_rels/notesSlide94.xml.rels" ContentType="application/vnd.openxmlformats-package.relationships+xml"/>
  <Override PartName="/ppt/notesSlides/_rels/notesSlide95.xml.rels" ContentType="application/vnd.openxmlformats-package.relationships+xml"/>
  <Override PartName="/ppt/notesSlides/_rels/notesSlide9.xml.rels" ContentType="application/vnd.openxmlformats-package.relationships+xml"/>
  <Override PartName="/ppt/notesSlides/_rels/notesSlide66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67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68.xml.rels" ContentType="application/vnd.openxmlformats-package.relationships+xml"/>
  <Override PartName="/ppt/notesSlides/_rels/notesSlide12.xml.rels" ContentType="application/vnd.openxmlformats-package.relationships+xml"/>
  <Override PartName="/ppt/notesSlides/_rels/notesSlide69.xml.rels" ContentType="application/vnd.openxmlformats-package.relationships+xml"/>
  <Override PartName="/ppt/notesSlides/_rels/notesSlide78.xml.rels" ContentType="application/vnd.openxmlformats-package.relationships+xml"/>
  <Override PartName="/ppt/notesSlides/_rels/notesSlide21.xml.rels" ContentType="application/vnd.openxmlformats-package.relationships+xml"/>
  <Override PartName="/ppt/notesSlides/_rels/notesSlide22.xml.rels" ContentType="application/vnd.openxmlformats-package.relationships+xml"/>
  <Override PartName="/ppt/notesSlides/_rels/notesSlide79.xml.rels" ContentType="application/vnd.openxmlformats-package.relationships+xml"/>
  <Override PartName="/ppt/notesSlides/_rels/notesSlide88.xml.rels" ContentType="application/vnd.openxmlformats-package.relationships+xml"/>
  <Override PartName="/ppt/notesSlides/notesSlide75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97.xml" ContentType="application/vnd.openxmlformats-officedocument.presentationml.slide+xml"/>
  <Override PartName="/ppt/slides/slide51.xml" ContentType="application/vnd.openxmlformats-officedocument.presentationml.slide+xml"/>
  <Override PartName="/ppt/slides/slide3.xml" ContentType="application/vnd.openxmlformats-officedocument.presentationml.slide+xml"/>
  <Override PartName="/ppt/slides/slide25.xml" ContentType="application/vnd.openxmlformats-officedocument.presentationml.slide+xml"/>
  <Override PartName="/ppt/slides/slide19.xml" ContentType="application/vnd.openxmlformats-officedocument.presentationml.slide+xml"/>
  <Override PartName="/ppt/slides/slide94.xml" ContentType="application/vnd.openxmlformats-officedocument.presentationml.slide+xml"/>
  <Override PartName="/ppt/slides/slide1.xml" ContentType="application/vnd.openxmlformats-officedocument.presentationml.slide+xml"/>
  <Override PartName="/ppt/slides/slide23.xml" ContentType="application/vnd.openxmlformats-officedocument.presentationml.slide+xml"/>
  <Override PartName="/ppt/slides/slide69.xml" ContentType="application/vnd.openxmlformats-officedocument.presentationml.slide+xml"/>
  <Override PartName="/ppt/slides/slide10.xml" ContentType="application/vnd.openxmlformats-officedocument.presentationml.slide+xml"/>
  <Override PartName="/ppt/slides/slide56.xml" ContentType="application/vnd.openxmlformats-officedocument.presentationml.slide+xml"/>
  <Override PartName="/ppt/slides/slide8.xml" ContentType="application/vnd.openxmlformats-officedocument.presentationml.slide+xml"/>
  <Override PartName="/ppt/slides/slide50.xml" ContentType="application/vnd.openxmlformats-officedocument.presentationml.slide+xml"/>
  <Override PartName="/ppt/slides/slide2.xml" ContentType="application/vnd.openxmlformats-officedocument.presentationml.slide+xml"/>
  <Override PartName="/ppt/slides/slide24.xml" ContentType="application/vnd.openxmlformats-officedocument.presentationml.slide+xml"/>
  <Override PartName="/ppt/slides/slide57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79.xml" ContentType="application/vnd.openxmlformats-officedocument.presentationml.slide+xml"/>
  <Override PartName="/ppt/slides/slide20.xml" ContentType="application/vnd.openxmlformats-officedocument.presentationml.slide+xml"/>
  <Override PartName="/ppt/slides/slide54.xml" ContentType="application/vnd.openxmlformats-officedocument.presentationml.slide+xml"/>
  <Override PartName="/ppt/slides/_rels/slide92.xml.rels" ContentType="application/vnd.openxmlformats-package.relationships+xml"/>
  <Override PartName="/ppt/slides/_rels/slide34.xml.rels" ContentType="application/vnd.openxmlformats-package.relationships+xml"/>
  <Override PartName="/ppt/slides/_rels/slide77.xml.rels" ContentType="application/vnd.openxmlformats-package.relationships+xml"/>
  <Override PartName="/ppt/slides/_rels/slide29.xml.rels" ContentType="application/vnd.openxmlformats-package.relationships+xml"/>
  <Override PartName="/ppt/slides/_rels/slide10.xml.rels" ContentType="application/vnd.openxmlformats-package.relationships+xml"/>
  <Override PartName="/ppt/slides/_rels/slide93.xml.rels" ContentType="application/vnd.openxmlformats-package.relationships+xml"/>
  <Override PartName="/ppt/slides/_rels/slide35.xml.rels" ContentType="application/vnd.openxmlformats-package.relationships+xml"/>
  <Override PartName="/ppt/slides/_rels/slide95.xml.rels" ContentType="application/vnd.openxmlformats-package.relationships+xml"/>
  <Override PartName="/ppt/slides/_rels/slide37.xml.rels" ContentType="application/vnd.openxmlformats-package.relationships+xml"/>
  <Override PartName="/ppt/slides/_rels/slide36.xml.rels" ContentType="application/vnd.openxmlformats-package.relationships+xml"/>
  <Override PartName="/ppt/slides/_rels/slide94.xml.rels" ContentType="application/vnd.openxmlformats-package.relationships+xml"/>
  <Override PartName="/ppt/slides/_rels/slide43.xml.rels" ContentType="application/vnd.openxmlformats-package.relationships+xml"/>
  <Override PartName="/ppt/slides/_rels/slide41.xml.rels" ContentType="application/vnd.openxmlformats-package.relationships+xml"/>
  <Override PartName="/ppt/slides/_rels/slide98.xml.rels" ContentType="application/vnd.openxmlformats-package.relationships+xml"/>
  <Override PartName="/ppt/slides/_rels/slide45.xml.rels" ContentType="application/vnd.openxmlformats-package.relationships+xml"/>
  <Override PartName="/ppt/slides/_rels/slide2.xml.rels" ContentType="application/vnd.openxmlformats-package.relationships+xml"/>
  <Override PartName="/ppt/slides/_rels/slide46.xml.rels" ContentType="application/vnd.openxmlformats-package.relationships+xml"/>
  <Override PartName="/ppt/slides/_rels/slide40.xml.rels" ContentType="application/vnd.openxmlformats-package.relationships+xml"/>
  <Override PartName="/ppt/slides/_rels/slide97.xml.rels" ContentType="application/vnd.openxmlformats-package.relationships+xml"/>
  <Override PartName="/ppt/slides/_rels/slide47.xml.rels" ContentType="application/vnd.openxmlformats-package.relationships+xml"/>
  <Override PartName="/ppt/slides/_rels/slide21.xml.rels" ContentType="application/vnd.openxmlformats-package.relationships+xml"/>
  <Override PartName="/ppt/slides/_rels/slide42.xml.rels" ContentType="application/vnd.openxmlformats-package.relationships+xml"/>
  <Override PartName="/ppt/slides/_rels/slide39.xml.rels" ContentType="application/vnd.openxmlformats-package.relationships+xml"/>
  <Override PartName="/ppt/slides/_rels/slide90.xml.rels" ContentType="application/vnd.openxmlformats-package.relationships+xml"/>
  <Override PartName="/ppt/slides/_rels/slide56.xml.rels" ContentType="application/vnd.openxmlformats-package.relationships+xml"/>
  <Override PartName="/ppt/slides/_rels/slide50.xml.rels" ContentType="application/vnd.openxmlformats-package.relationships+xml"/>
  <Override PartName="/ppt/slides/_rels/slide5.xml.rels" ContentType="application/vnd.openxmlformats-package.relationships+xml"/>
  <Override PartName="/ppt/slides/_rels/slide54.xml.rels" ContentType="application/vnd.openxmlformats-package.relationships+xml"/>
  <Override PartName="/ppt/slides/_rels/slide85.xml.rels" ContentType="application/vnd.openxmlformats-package.relationships+xml"/>
  <Override PartName="/ppt/slides/_rels/slide69.xml.rels" ContentType="application/vnd.openxmlformats-package.relationships+xml"/>
  <Override PartName="/ppt/slides/_rels/slide83.xml.rels" ContentType="application/vnd.openxmlformats-package.relationships+xml"/>
  <Override PartName="/ppt/slides/_rels/slide51.xml.rels" ContentType="application/vnd.openxmlformats-package.relationships+xml"/>
  <Override PartName="/ppt/slides/_rels/slide6.xml.rels" ContentType="application/vnd.openxmlformats-package.relationships+xml"/>
  <Override PartName="/ppt/slides/_rels/slide20.xml.rels" ContentType="application/vnd.openxmlformats-package.relationships+xml"/>
  <Override PartName="/ppt/slides/_rels/slide79.xml.rels" ContentType="application/vnd.openxmlformats-package.relationships+xml"/>
  <Override PartName="/ppt/slides/_rels/slide86.xml.rels" ContentType="application/vnd.openxmlformats-package.relationships+xml"/>
  <Override PartName="/ppt/slides/_rels/slide38.xml.rels" ContentType="application/vnd.openxmlformats-package.relationships+xml"/>
  <Override PartName="/ppt/slides/_rels/slide81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82.xml.rels" ContentType="application/vnd.openxmlformats-package.relationships+xml"/>
  <Override PartName="/ppt/slides/_rels/slide11.xml.rels" ContentType="application/vnd.openxmlformats-package.relationships+xml"/>
  <Override PartName="/ppt/slides/_rels/slide25.xml.rels" ContentType="application/vnd.openxmlformats-package.relationships+xml"/>
  <Override PartName="/ppt/slides/_rels/slide60.xml.rels" ContentType="application/vnd.openxmlformats-package.relationships+xml"/>
  <Override PartName="/ppt/slides/_rels/slide3.xml.rels" ContentType="application/vnd.openxmlformats-package.relationships+xml"/>
  <Override PartName="/ppt/slides/_rels/slide28.xml.rels" ContentType="application/vnd.openxmlformats-package.relationships+xml"/>
  <Override PartName="/ppt/slides/_rels/slide55.xml.rels" ContentType="application/vnd.openxmlformats-package.relationships+xml"/>
  <Override PartName="/ppt/slides/_rels/slide22.xml.rels" ContentType="application/vnd.openxmlformats-package.relationships+xml"/>
  <Override PartName="/ppt/slides/_rels/slide80.xml.rels" ContentType="application/vnd.openxmlformats-package.relationships+xml"/>
  <Override PartName="/ppt/slides/_rels/slide19.xml.rels" ContentType="application/vnd.openxmlformats-package.relationships+xml"/>
  <Override PartName="/ppt/slides/_rels/slide33.xml.rels" ContentType="application/vnd.openxmlformats-package.relationships+xml"/>
  <Override PartName="/ppt/slides/_rels/slide91.xml.rels" ContentType="application/vnd.openxmlformats-package.relationships+xml"/>
  <Override PartName="/ppt/slides/_rels/slide1.xml.rels" ContentType="application/vnd.openxmlformats-package.relationships+xml"/>
  <Override PartName="/ppt/slides/_rels/slide44.xml.rels" ContentType="application/vnd.openxmlformats-package.relationships+xml"/>
  <Override PartName="/ppt/slides/_rels/slide32.xml.rels" ContentType="application/vnd.openxmlformats-package.relationships+xml"/>
  <Override PartName="/ppt/slides/_rels/slide89.xml.rels" ContentType="application/vnd.openxmlformats-package.relationships+xml"/>
  <Override PartName="/ppt/slides/_rels/slide7.xml.rels" ContentType="application/vnd.openxmlformats-package.relationships+xml"/>
  <Override PartName="/ppt/slides/_rels/slide84.xml.rels" ContentType="application/vnd.openxmlformats-package.relationships+xml"/>
  <Override PartName="/ppt/slides/_rels/slide26.xml.rels" ContentType="application/vnd.openxmlformats-package.relationships+xml"/>
  <Override PartName="/ppt/slides/_rels/slide58.xml.rels" ContentType="application/vnd.openxmlformats-package.relationships+xml"/>
  <Override PartName="/ppt/slides/_rels/slide4.xml.rels" ContentType="application/vnd.openxmlformats-package.relationships+xml"/>
  <Override PartName="/ppt/slides/_rels/slide68.xml.rels" ContentType="application/vnd.openxmlformats-package.relationships+xml"/>
  <Override PartName="/ppt/slides/_rels/slide52.xml.rels" ContentType="application/vnd.openxmlformats-package.relationships+xml"/>
  <Override PartName="/ppt/slides/_rels/slide27.xml.rels" ContentType="application/vnd.openxmlformats-package.relationships+xml"/>
  <Override PartName="/ppt/slides/_rels/slide53.xml.rels" ContentType="application/vnd.openxmlformats-package.relationships+xml"/>
  <Override PartName="/ppt/slides/_rels/slide12.xml.rels" ContentType="application/vnd.openxmlformats-package.relationships+xml"/>
  <Override PartName="/ppt/slides/_rels/slide70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48.xml.rels" ContentType="application/vnd.openxmlformats-package.relationships+xml"/>
  <Override PartName="/ppt/slides/_rels/slide49.xml.rels" ContentType="application/vnd.openxmlformats-package.relationships+xml"/>
  <Override PartName="/ppt/slides/_rels/slide59.xml.rels" ContentType="application/vnd.openxmlformats-package.relationships+xml"/>
  <Override PartName="/ppt/slides/_rels/slide61.xml.rels" ContentType="application/vnd.openxmlformats-package.relationships+xml"/>
  <Override PartName="/ppt/slides/_rels/slide62.xml.rels" ContentType="application/vnd.openxmlformats-package.relationships+xml"/>
  <Override PartName="/ppt/slides/_rels/slide63.xml.rels" ContentType="application/vnd.openxmlformats-package.relationships+xml"/>
  <Override PartName="/ppt/slides/_rels/slide64.xml.rels" ContentType="application/vnd.openxmlformats-package.relationships+xml"/>
  <Override PartName="/ppt/slides/_rels/slide96.xml.rels" ContentType="application/vnd.openxmlformats-package.relationships+xml"/>
  <Override PartName="/ppt/slides/_rels/slide8.xml.rels" ContentType="application/vnd.openxmlformats-package.relationships+xml"/>
  <Override PartName="/ppt/slides/_rels/slide65.xml.rels" ContentType="application/vnd.openxmlformats-package.relationships+xml"/>
  <Override PartName="/ppt/slides/_rels/slide9.xml.rels" ContentType="application/vnd.openxmlformats-package.relationships+xml"/>
  <Override PartName="/ppt/slides/_rels/slide66.xml.rels" ContentType="application/vnd.openxmlformats-package.relationships+xml"/>
  <Override PartName="/ppt/slides/_rels/slide67.xml.rels" ContentType="application/vnd.openxmlformats-package.relationships+xml"/>
  <Override PartName="/ppt/slides/_rels/slide57.xml.rels" ContentType="application/vnd.openxmlformats-package.relationships+xml"/>
  <Override PartName="/ppt/slides/_rels/slide71.xml.rels" ContentType="application/vnd.openxmlformats-package.relationships+xml"/>
  <Override PartName="/ppt/slides/_rels/slide72.xml.rels" ContentType="application/vnd.openxmlformats-package.relationships+xml"/>
  <Override PartName="/ppt/slides/_rels/slide73.xml.rels" ContentType="application/vnd.openxmlformats-package.relationships+xml"/>
  <Override PartName="/ppt/slides/_rels/slide74.xml.rels" ContentType="application/vnd.openxmlformats-package.relationships+xml"/>
  <Override PartName="/ppt/slides/_rels/slide75.xml.rels" ContentType="application/vnd.openxmlformats-package.relationships+xml"/>
  <Override PartName="/ppt/slides/_rels/slide76.xml.rels" ContentType="application/vnd.openxmlformats-package.relationships+xml"/>
  <Override PartName="/ppt/slides/_rels/slide78.xml.rels" ContentType="application/vnd.openxmlformats-package.relationships+xml"/>
  <Override PartName="/ppt/slides/_rels/slide30.xml.rels" ContentType="application/vnd.openxmlformats-package.relationships+xml"/>
  <Override PartName="/ppt/slides/_rels/slide87.xml.rels" ContentType="application/vnd.openxmlformats-package.relationships+xml"/>
  <Override PartName="/ppt/slides/_rels/slide88.xml.rels" ContentType="application/vnd.openxmlformats-package.relationships+xml"/>
  <Override PartName="/ppt/slides/_rels/slide31.xml.rels" ContentType="application/vnd.openxmlformats-package.relationships+xml"/>
  <Override PartName="/ppt/slides/slide6.xml" ContentType="application/vnd.openxmlformats-officedocument.presentationml.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55.xml" ContentType="application/vnd.openxmlformats-officedocument.presentationml.slide+xml"/>
  <Override PartName="/ppt/slides/slide7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7.xml" ContentType="application/vnd.openxmlformats-officedocument.presentationml.slide+xml"/>
  <Override PartName="/ppt/slides/slide30.xml" ContentType="application/vnd.openxmlformats-officedocument.presentationml.slide+xml"/>
  <Override PartName="/ppt/slides/slide89.xml" ContentType="application/vnd.openxmlformats-officedocument.presentationml.slide+xml"/>
  <Override PartName="/ppt/slides/slide46.xml" ContentType="application/vnd.openxmlformats-officedocument.presentationml.slide+xml"/>
  <Override PartName="/ppt/slides/slide39.xml" ContentType="application/vnd.openxmlformats-officedocument.presentationml.slide+xml"/>
  <Override PartName="/ppt/slides/slide98.xml" ContentType="application/vnd.openxmlformats-officedocument.presentationml.slide+xml"/>
  <Override PartName="/ppt/slides/slide45.xml" ContentType="application/vnd.openxmlformats-officedocument.presentationml.slide+xml"/>
  <Override PartName="/ppt/slides/slide38.xml" ContentType="application/vnd.openxmlformats-officedocument.presentationml.slide+xml"/>
  <Override PartName="/ppt/slides/slide44.xml" ContentType="application/vnd.openxmlformats-officedocument.presentationml.slide+xml"/>
  <Override PartName="/ppt/slides/slide37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6.xml" ContentType="application/vnd.openxmlformats-officedocument.presentationml.slide+xml"/>
  <Override PartName="/ppt/slides/slide29.xml" ContentType="application/vnd.openxmlformats-officedocument.presentationml.slide+xml"/>
  <Override PartName="/ppt/slides/slide22.xml" ContentType="application/vnd.openxmlformats-officedocument.presentationml.slide+xml"/>
  <Override PartName="/ppt/slides/slide26.xml" ContentType="application/vnd.openxmlformats-officedocument.presentationml.slide+xml"/>
  <Override PartName="/ppt/slides/slide4.xml" ContentType="application/vnd.openxmlformats-officedocument.presentationml.slide+xml"/>
  <Override PartName="/ppt/slides/slide52.xml" ContentType="application/vnd.openxmlformats-officedocument.presentationml.slide+xml"/>
  <Override PartName="/ppt/slides/slide27.xml" ContentType="application/vnd.openxmlformats-officedocument.presentationml.slide+xml"/>
  <Override PartName="/ppt/slides/slide5.xml" ContentType="application/vnd.openxmlformats-officedocument.presentationml.slide+xml"/>
  <Override PartName="/ppt/slides/slide53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90.xml" ContentType="application/vnd.openxmlformats-officedocument.presentationml.slide+xml"/>
  <Override PartName="/ppt/slides/slide16.xml" ContentType="application/vnd.openxmlformats-officedocument.presentationml.slide+xml"/>
  <Override PartName="/ppt/slides/slide91.xml" ContentType="application/vnd.openxmlformats-officedocument.presentationml.slide+xml"/>
  <Override PartName="/ppt/slides/slide17.xml" ContentType="application/vnd.openxmlformats-officedocument.presentationml.slide+xml"/>
  <Override PartName="/ppt/slides/slide92.xml" ContentType="application/vnd.openxmlformats-officedocument.presentationml.slide+xml"/>
  <Override PartName="/ppt/slides/slide18.xml" ContentType="application/vnd.openxmlformats-officedocument.presentationml.slide+xml"/>
  <Override PartName="/ppt/slides/slide93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6" r:id="rId64"/>
    <p:sldId id="317" r:id="rId65"/>
    <p:sldId id="318" r:id="rId66"/>
    <p:sldId id="319" r:id="rId67"/>
    <p:sldId id="320" r:id="rId68"/>
    <p:sldId id="321" r:id="rId69"/>
    <p:sldId id="322" r:id="rId70"/>
    <p:sldId id="323" r:id="rId71"/>
    <p:sldId id="324" r:id="rId72"/>
    <p:sldId id="325" r:id="rId73"/>
    <p:sldId id="326" r:id="rId74"/>
    <p:sldId id="327" r:id="rId75"/>
    <p:sldId id="328" r:id="rId76"/>
    <p:sldId id="329" r:id="rId77"/>
    <p:sldId id="330" r:id="rId78"/>
    <p:sldId id="331" r:id="rId79"/>
    <p:sldId id="332" r:id="rId80"/>
    <p:sldId id="333" r:id="rId81"/>
    <p:sldId id="334" r:id="rId82"/>
    <p:sldId id="335" r:id="rId83"/>
    <p:sldId id="336" r:id="rId84"/>
    <p:sldId id="337" r:id="rId85"/>
    <p:sldId id="338" r:id="rId86"/>
    <p:sldId id="339" r:id="rId87"/>
    <p:sldId id="340" r:id="rId88"/>
    <p:sldId id="341" r:id="rId89"/>
    <p:sldId id="342" r:id="rId90"/>
    <p:sldId id="343" r:id="rId91"/>
    <p:sldId id="344" r:id="rId92"/>
    <p:sldId id="345" r:id="rId93"/>
    <p:sldId id="346" r:id="rId94"/>
    <p:sldId id="347" r:id="rId95"/>
    <p:sldId id="348" r:id="rId96"/>
    <p:sldId id="349" r:id="rId97"/>
    <p:sldId id="350" r:id="rId98"/>
    <p:sldId id="351" r:id="rId99"/>
    <p:sldId id="352" r:id="rId100"/>
    <p:sldId id="353" r:id="rId101"/>
  </p:sldIdLst>
  <p:sldSz cx="9144000" cy="6858000"/>
  <p:notesSz cx="7315200" cy="96012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slide" Target="slides/slide55.xml"/><Relationship Id="rId59" Type="http://schemas.openxmlformats.org/officeDocument/2006/relationships/slide" Target="slides/slide56.xml"/><Relationship Id="rId60" Type="http://schemas.openxmlformats.org/officeDocument/2006/relationships/slide" Target="slides/slide57.xml"/><Relationship Id="rId61" Type="http://schemas.openxmlformats.org/officeDocument/2006/relationships/slide" Target="slides/slide58.xml"/><Relationship Id="rId62" Type="http://schemas.openxmlformats.org/officeDocument/2006/relationships/slide" Target="slides/slide59.xml"/><Relationship Id="rId63" Type="http://schemas.openxmlformats.org/officeDocument/2006/relationships/slide" Target="slides/slide60.xml"/><Relationship Id="rId64" Type="http://schemas.openxmlformats.org/officeDocument/2006/relationships/slide" Target="slides/slide61.xml"/><Relationship Id="rId65" Type="http://schemas.openxmlformats.org/officeDocument/2006/relationships/slide" Target="slides/slide62.xml"/><Relationship Id="rId66" Type="http://schemas.openxmlformats.org/officeDocument/2006/relationships/slide" Target="slides/slide63.xml"/><Relationship Id="rId67" Type="http://schemas.openxmlformats.org/officeDocument/2006/relationships/slide" Target="slides/slide64.xml"/><Relationship Id="rId68" Type="http://schemas.openxmlformats.org/officeDocument/2006/relationships/slide" Target="slides/slide65.xml"/><Relationship Id="rId69" Type="http://schemas.openxmlformats.org/officeDocument/2006/relationships/slide" Target="slides/slide66.xml"/><Relationship Id="rId70" Type="http://schemas.openxmlformats.org/officeDocument/2006/relationships/slide" Target="slides/slide67.xml"/><Relationship Id="rId71" Type="http://schemas.openxmlformats.org/officeDocument/2006/relationships/slide" Target="slides/slide68.xml"/><Relationship Id="rId72" Type="http://schemas.openxmlformats.org/officeDocument/2006/relationships/slide" Target="slides/slide69.xml"/><Relationship Id="rId73" Type="http://schemas.openxmlformats.org/officeDocument/2006/relationships/slide" Target="slides/slide70.xml"/><Relationship Id="rId74" Type="http://schemas.openxmlformats.org/officeDocument/2006/relationships/slide" Target="slides/slide71.xml"/><Relationship Id="rId75" Type="http://schemas.openxmlformats.org/officeDocument/2006/relationships/slide" Target="slides/slide72.xml"/><Relationship Id="rId76" Type="http://schemas.openxmlformats.org/officeDocument/2006/relationships/slide" Target="slides/slide73.xml"/><Relationship Id="rId77" Type="http://schemas.openxmlformats.org/officeDocument/2006/relationships/slide" Target="slides/slide74.xml"/><Relationship Id="rId78" Type="http://schemas.openxmlformats.org/officeDocument/2006/relationships/slide" Target="slides/slide75.xml"/><Relationship Id="rId79" Type="http://schemas.openxmlformats.org/officeDocument/2006/relationships/slide" Target="slides/slide76.xml"/><Relationship Id="rId80" Type="http://schemas.openxmlformats.org/officeDocument/2006/relationships/slide" Target="slides/slide77.xml"/><Relationship Id="rId81" Type="http://schemas.openxmlformats.org/officeDocument/2006/relationships/slide" Target="slides/slide78.xml"/><Relationship Id="rId82" Type="http://schemas.openxmlformats.org/officeDocument/2006/relationships/slide" Target="slides/slide79.xml"/><Relationship Id="rId83" Type="http://schemas.openxmlformats.org/officeDocument/2006/relationships/slide" Target="slides/slide80.xml"/><Relationship Id="rId84" Type="http://schemas.openxmlformats.org/officeDocument/2006/relationships/slide" Target="slides/slide81.xml"/><Relationship Id="rId85" Type="http://schemas.openxmlformats.org/officeDocument/2006/relationships/slide" Target="slides/slide82.xml"/><Relationship Id="rId86" Type="http://schemas.openxmlformats.org/officeDocument/2006/relationships/slide" Target="slides/slide83.xml"/><Relationship Id="rId87" Type="http://schemas.openxmlformats.org/officeDocument/2006/relationships/slide" Target="slides/slide84.xml"/><Relationship Id="rId88" Type="http://schemas.openxmlformats.org/officeDocument/2006/relationships/slide" Target="slides/slide85.xml"/><Relationship Id="rId89" Type="http://schemas.openxmlformats.org/officeDocument/2006/relationships/slide" Target="slides/slide86.xml"/><Relationship Id="rId90" Type="http://schemas.openxmlformats.org/officeDocument/2006/relationships/slide" Target="slides/slide87.xml"/><Relationship Id="rId91" Type="http://schemas.openxmlformats.org/officeDocument/2006/relationships/slide" Target="slides/slide88.xml"/><Relationship Id="rId92" Type="http://schemas.openxmlformats.org/officeDocument/2006/relationships/slide" Target="slides/slide89.xml"/><Relationship Id="rId93" Type="http://schemas.openxmlformats.org/officeDocument/2006/relationships/slide" Target="slides/slide90.xml"/><Relationship Id="rId94" Type="http://schemas.openxmlformats.org/officeDocument/2006/relationships/slide" Target="slides/slide91.xml"/><Relationship Id="rId95" Type="http://schemas.openxmlformats.org/officeDocument/2006/relationships/slide" Target="slides/slide92.xml"/><Relationship Id="rId96" Type="http://schemas.openxmlformats.org/officeDocument/2006/relationships/slide" Target="slides/slide93.xml"/><Relationship Id="rId97" Type="http://schemas.openxmlformats.org/officeDocument/2006/relationships/slide" Target="slides/slide94.xml"/><Relationship Id="rId98" Type="http://schemas.openxmlformats.org/officeDocument/2006/relationships/slide" Target="slides/slide95.xml"/><Relationship Id="rId99" Type="http://schemas.openxmlformats.org/officeDocument/2006/relationships/slide" Target="slides/slide96.xml"/><Relationship Id="rId100" Type="http://schemas.openxmlformats.org/officeDocument/2006/relationships/slide" Target="slides/slide97.xml"/><Relationship Id="rId101" Type="http://schemas.openxmlformats.org/officeDocument/2006/relationships/slide" Target="slides/slide98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GB" sz="1800" spc="-1" strike="noStrike">
                <a:solidFill>
                  <a:srgbClr val="ffffff"/>
                </a:solidFill>
                <a:latin typeface="Arial"/>
              </a:rPr>
              <a:t>Click to move the slide</a:t>
            </a:r>
            <a:endParaRPr b="0" lang="en-GB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6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C81DB298-88D5-40BF-923F-EB5811128DB6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
</Relationships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
</Relationships>
</file>

<file path=ppt/notesSlides/_rels/notesSlide17.xml.rels><?xml version="1.0" encoding="UTF-8"?>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
</Relationships>
</file>

<file path=ppt/notesSlides/_rels/notesSlide18.xml.rels><?xml version="1.0" encoding="UTF-8"?>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
</Relationships>
</file>

<file path=ppt/notesSlides/_rels/notesSlide19.xml.rels><?xml version="1.0" encoding="UTF-8"?>
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20.xml.rels><?xml version="1.0" encoding="UTF-8"?>
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
</Relationships>
</file>

<file path=ppt/notesSlides/_rels/notesSlide21.xml.rels><?xml version="1.0" encoding="UTF-8"?>
<Relationships xmlns="http://schemas.openxmlformats.org/package/2006/relationships"><Relationship Id="rId1" Type="http://schemas.openxmlformats.org/officeDocument/2006/relationships/slide" Target="../slides/slide21.xml"/><Relationship Id="rId2" Type="http://schemas.openxmlformats.org/officeDocument/2006/relationships/notesMaster" Target="../notesMasters/notesMaster1.xml"/>
</Relationships>
</file>

<file path=ppt/notesSlides/_rels/notesSlide22.xml.rels><?xml version="1.0" encoding="UTF-8"?>
<Relationships xmlns="http://schemas.openxmlformats.org/package/2006/relationships"><Relationship Id="rId1" Type="http://schemas.openxmlformats.org/officeDocument/2006/relationships/slide" Target="../slides/slide22.xml"/><Relationship Id="rId2" Type="http://schemas.openxmlformats.org/officeDocument/2006/relationships/notesMaster" Target="../notesMasters/notesMaster1.xml"/>
</Relationships>
</file>

<file path=ppt/notesSlides/_rels/notesSlide23.xml.rels><?xml version="1.0" encoding="UTF-8"?>
<Relationships xmlns="http://schemas.openxmlformats.org/package/2006/relationships"><Relationship Id="rId1" Type="http://schemas.openxmlformats.org/officeDocument/2006/relationships/slide" Target="../slides/slide23.xml"/><Relationship Id="rId2" Type="http://schemas.openxmlformats.org/officeDocument/2006/relationships/notesMaster" Target="../notesMasters/notesMaster1.xml"/>
</Relationships>
</file>

<file path=ppt/notesSlides/_rels/notesSlide24.xml.rels><?xml version="1.0" encoding="UTF-8"?>
<Relationships xmlns="http://schemas.openxmlformats.org/package/2006/relationships"><Relationship Id="rId1" Type="http://schemas.openxmlformats.org/officeDocument/2006/relationships/slide" Target="../slides/slide24.xml"/><Relationship Id="rId2" Type="http://schemas.openxmlformats.org/officeDocument/2006/relationships/notesMaster" Target="../notesMasters/notesMaster1.xml"/>
</Relationships>
</file>

<file path=ppt/notesSlides/_rels/notesSlide25.xml.rels><?xml version="1.0" encoding="UTF-8"?>
<Relationships xmlns="http://schemas.openxmlformats.org/package/2006/relationships"><Relationship Id="rId1" Type="http://schemas.openxmlformats.org/officeDocument/2006/relationships/slide" Target="../slides/slide25.xml"/><Relationship Id="rId2" Type="http://schemas.openxmlformats.org/officeDocument/2006/relationships/notesMaster" Target="../notesMasters/notesMaster1.xml"/>
</Relationships>
</file>

<file path=ppt/notesSlides/_rels/notesSlide26.xml.rels><?xml version="1.0" encoding="UTF-8"?>
<Relationships xmlns="http://schemas.openxmlformats.org/package/2006/relationships"><Relationship Id="rId1" Type="http://schemas.openxmlformats.org/officeDocument/2006/relationships/slide" Target="../slides/slide26.xml"/><Relationship Id="rId2" Type="http://schemas.openxmlformats.org/officeDocument/2006/relationships/notesMaster" Target="../notesMasters/notesMaster1.xml"/>
</Relationships>
</file>

<file path=ppt/notesSlides/_rels/notesSlide27.xml.rels><?xml version="1.0" encoding="UTF-8"?>
<Relationships xmlns="http://schemas.openxmlformats.org/package/2006/relationships"><Relationship Id="rId1" Type="http://schemas.openxmlformats.org/officeDocument/2006/relationships/slide" Target="../slides/slide27.xml"/><Relationship Id="rId2" Type="http://schemas.openxmlformats.org/officeDocument/2006/relationships/notesMaster" Target="../notesMasters/notesMaster1.xml"/>
</Relationships>
</file>

<file path=ppt/notesSlides/_rels/notesSlide28.xml.rels><?xml version="1.0" encoding="UTF-8"?>
<Relationships xmlns="http://schemas.openxmlformats.org/package/2006/relationships"><Relationship Id="rId1" Type="http://schemas.openxmlformats.org/officeDocument/2006/relationships/slide" Target="../slides/slide28.xml"/><Relationship Id="rId2" Type="http://schemas.openxmlformats.org/officeDocument/2006/relationships/notesMaster" Target="../notesMasters/notesMaster1.xml"/>
</Relationships>
</file>

<file path=ppt/notesSlides/_rels/notesSlide29.xml.rels><?xml version="1.0" encoding="UTF-8"?>
<Relationships xmlns="http://schemas.openxmlformats.org/package/2006/relationships"><Relationship Id="rId1" Type="http://schemas.openxmlformats.org/officeDocument/2006/relationships/slide" Target="../slides/slide29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30.xml.rels><?xml version="1.0" encoding="UTF-8"?>
<Relationships xmlns="http://schemas.openxmlformats.org/package/2006/relationships"><Relationship Id="rId1" Type="http://schemas.openxmlformats.org/officeDocument/2006/relationships/slide" Target="../slides/slide30.xml"/><Relationship Id="rId2" Type="http://schemas.openxmlformats.org/officeDocument/2006/relationships/notesMaster" Target="../notesMasters/notesMaster1.xml"/>
</Relationships>
</file>

<file path=ppt/notesSlides/_rels/notesSlide31.xml.rels><?xml version="1.0" encoding="UTF-8"?>
<Relationships xmlns="http://schemas.openxmlformats.org/package/2006/relationships"><Relationship Id="rId1" Type="http://schemas.openxmlformats.org/officeDocument/2006/relationships/slide" Target="../slides/slide31.xml"/><Relationship Id="rId2" Type="http://schemas.openxmlformats.org/officeDocument/2006/relationships/notesMaster" Target="../notesMasters/notesMaster1.xml"/>
</Relationships>
</file>

<file path=ppt/notesSlides/_rels/notesSlide32.xml.rels><?xml version="1.0" encoding="UTF-8"?>
<Relationships xmlns="http://schemas.openxmlformats.org/package/2006/relationships"><Relationship Id="rId1" Type="http://schemas.openxmlformats.org/officeDocument/2006/relationships/slide" Target="../slides/slide32.xml"/><Relationship Id="rId2" Type="http://schemas.openxmlformats.org/officeDocument/2006/relationships/notesMaster" Target="../notesMasters/notesMaster1.xml"/>
</Relationships>
</file>

<file path=ppt/notesSlides/_rels/notesSlide33.xml.rels><?xml version="1.0" encoding="UTF-8"?>
<Relationships xmlns="http://schemas.openxmlformats.org/package/2006/relationships"><Relationship Id="rId1" Type="http://schemas.openxmlformats.org/officeDocument/2006/relationships/slide" Target="../slides/slide33.xml"/><Relationship Id="rId2" Type="http://schemas.openxmlformats.org/officeDocument/2006/relationships/notesMaster" Target="../notesMasters/notesMaster1.xml"/>
</Relationships>
</file>

<file path=ppt/notesSlides/_rels/notesSlide34.xml.rels><?xml version="1.0" encoding="UTF-8"?>
<Relationships xmlns="http://schemas.openxmlformats.org/package/2006/relationships"><Relationship Id="rId1" Type="http://schemas.openxmlformats.org/officeDocument/2006/relationships/slide" Target="../slides/slide34.xml"/><Relationship Id="rId2" Type="http://schemas.openxmlformats.org/officeDocument/2006/relationships/notesMaster" Target="../notesMasters/notesMaster1.xml"/>
</Relationships>
</file>

<file path=ppt/notesSlides/_rels/notesSlide35.xml.rels><?xml version="1.0" encoding="UTF-8"?>
<Relationships xmlns="http://schemas.openxmlformats.org/package/2006/relationships"><Relationship Id="rId1" Type="http://schemas.openxmlformats.org/officeDocument/2006/relationships/slide" Target="../slides/slide35.xml"/><Relationship Id="rId2" Type="http://schemas.openxmlformats.org/officeDocument/2006/relationships/notesMaster" Target="../notesMasters/notesMaster1.xml"/>
</Relationships>
</file>

<file path=ppt/notesSlides/_rels/notesSlide36.xml.rels><?xml version="1.0" encoding="UTF-8"?>
<Relationships xmlns="http://schemas.openxmlformats.org/package/2006/relationships"><Relationship Id="rId1" Type="http://schemas.openxmlformats.org/officeDocument/2006/relationships/slide" Target="../slides/slide36.xml"/><Relationship Id="rId2" Type="http://schemas.openxmlformats.org/officeDocument/2006/relationships/notesMaster" Target="../notesMasters/notesMaster1.xml"/>
</Relationships>
</file>

<file path=ppt/notesSlides/_rels/notesSlide37.xml.rels><?xml version="1.0" encoding="UTF-8"?>
<Relationships xmlns="http://schemas.openxmlformats.org/package/2006/relationships"><Relationship Id="rId1" Type="http://schemas.openxmlformats.org/officeDocument/2006/relationships/slide" Target="../slides/slide37.xml"/><Relationship Id="rId2" Type="http://schemas.openxmlformats.org/officeDocument/2006/relationships/notesMaster" Target="../notesMasters/notesMaster1.xml"/>
</Relationships>
</file>

<file path=ppt/notesSlides/_rels/notesSlide38.xml.rels><?xml version="1.0" encoding="UTF-8"?>
<Relationships xmlns="http://schemas.openxmlformats.org/package/2006/relationships"><Relationship Id="rId1" Type="http://schemas.openxmlformats.org/officeDocument/2006/relationships/slide" Target="../slides/slide38.xml"/><Relationship Id="rId2" Type="http://schemas.openxmlformats.org/officeDocument/2006/relationships/notesMaster" Target="../notesMasters/notesMaster1.xml"/>
</Relationships>
</file>

<file path=ppt/notesSlides/_rels/notesSlide39.xml.rels><?xml version="1.0" encoding="UTF-8"?>
<Relationships xmlns="http://schemas.openxmlformats.org/package/2006/relationships"><Relationship Id="rId1" Type="http://schemas.openxmlformats.org/officeDocument/2006/relationships/slide" Target="../slides/slide39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40.xml.rels><?xml version="1.0" encoding="UTF-8"?>
<Relationships xmlns="http://schemas.openxmlformats.org/package/2006/relationships"><Relationship Id="rId1" Type="http://schemas.openxmlformats.org/officeDocument/2006/relationships/slide" Target="../slides/slide40.xml"/><Relationship Id="rId2" Type="http://schemas.openxmlformats.org/officeDocument/2006/relationships/notesMaster" Target="../notesMasters/notesMaster1.xml"/>
</Relationships>
</file>

<file path=ppt/notesSlides/_rels/notesSlide41.xml.rels><?xml version="1.0" encoding="UTF-8"?>
<Relationships xmlns="http://schemas.openxmlformats.org/package/2006/relationships"><Relationship Id="rId1" Type="http://schemas.openxmlformats.org/officeDocument/2006/relationships/slide" Target="../slides/slide41.xml"/><Relationship Id="rId2" Type="http://schemas.openxmlformats.org/officeDocument/2006/relationships/notesMaster" Target="../notesMasters/notesMaster1.xml"/>
</Relationships>
</file>

<file path=ppt/notesSlides/_rels/notesSlide42.xml.rels><?xml version="1.0" encoding="UTF-8"?>
<Relationships xmlns="http://schemas.openxmlformats.org/package/2006/relationships"><Relationship Id="rId1" Type="http://schemas.openxmlformats.org/officeDocument/2006/relationships/slide" Target="../slides/slide42.xml"/><Relationship Id="rId2" Type="http://schemas.openxmlformats.org/officeDocument/2006/relationships/notesMaster" Target="../notesMasters/notesMaster1.xml"/>
</Relationships>
</file>

<file path=ppt/notesSlides/_rels/notesSlide43.xml.rels><?xml version="1.0" encoding="UTF-8"?>
<Relationships xmlns="http://schemas.openxmlformats.org/package/2006/relationships"><Relationship Id="rId1" Type="http://schemas.openxmlformats.org/officeDocument/2006/relationships/slide" Target="../slides/slide43.xml"/><Relationship Id="rId2" Type="http://schemas.openxmlformats.org/officeDocument/2006/relationships/notesMaster" Target="../notesMasters/notesMaster1.xml"/>
</Relationships>
</file>

<file path=ppt/notesSlides/_rels/notesSlide44.xml.rels><?xml version="1.0" encoding="UTF-8"?>
<Relationships xmlns="http://schemas.openxmlformats.org/package/2006/relationships"><Relationship Id="rId1" Type="http://schemas.openxmlformats.org/officeDocument/2006/relationships/slide" Target="../slides/slide44.xml"/><Relationship Id="rId2" Type="http://schemas.openxmlformats.org/officeDocument/2006/relationships/notesMaster" Target="../notesMasters/notesMaster1.xml"/>
</Relationships>
</file>

<file path=ppt/notesSlides/_rels/notesSlide45.xml.rels><?xml version="1.0" encoding="UTF-8"?>
<Relationships xmlns="http://schemas.openxmlformats.org/package/2006/relationships"><Relationship Id="rId1" Type="http://schemas.openxmlformats.org/officeDocument/2006/relationships/slide" Target="../slides/slide45.xml"/><Relationship Id="rId2" Type="http://schemas.openxmlformats.org/officeDocument/2006/relationships/notesMaster" Target="../notesMasters/notesMaster1.xml"/>
</Relationships>
</file>

<file path=ppt/notesSlides/_rels/notesSlide46.xml.rels><?xml version="1.0" encoding="UTF-8"?>
<Relationships xmlns="http://schemas.openxmlformats.org/package/2006/relationships"><Relationship Id="rId1" Type="http://schemas.openxmlformats.org/officeDocument/2006/relationships/slide" Target="../slides/slide46.xml"/><Relationship Id="rId2" Type="http://schemas.openxmlformats.org/officeDocument/2006/relationships/notesMaster" Target="../notesMasters/notesMaster1.xml"/>
</Relationships>
</file>

<file path=ppt/notesSlides/_rels/notesSlide47.xml.rels><?xml version="1.0" encoding="UTF-8"?>
<Relationships xmlns="http://schemas.openxmlformats.org/package/2006/relationships"><Relationship Id="rId1" Type="http://schemas.openxmlformats.org/officeDocument/2006/relationships/slide" Target="../slides/slide47.xml"/><Relationship Id="rId2" Type="http://schemas.openxmlformats.org/officeDocument/2006/relationships/notesMaster" Target="../notesMasters/notesMaster1.xml"/>
</Relationships>
</file>

<file path=ppt/notesSlides/_rels/notesSlide48.xml.rels><?xml version="1.0" encoding="UTF-8"?>
<Relationships xmlns="http://schemas.openxmlformats.org/package/2006/relationships"><Relationship Id="rId1" Type="http://schemas.openxmlformats.org/officeDocument/2006/relationships/slide" Target="../slides/slide48.xml"/><Relationship Id="rId2" Type="http://schemas.openxmlformats.org/officeDocument/2006/relationships/notesMaster" Target="../notesMasters/notesMaster1.xml"/>
</Relationships>
</file>

<file path=ppt/notesSlides/_rels/notesSlide49.xml.rels><?xml version="1.0" encoding="UTF-8"?>
<Relationships xmlns="http://schemas.openxmlformats.org/package/2006/relationships"><Relationship Id="rId1" Type="http://schemas.openxmlformats.org/officeDocument/2006/relationships/slide" Target="../slides/slide49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50.xml.rels><?xml version="1.0" encoding="UTF-8"?>
<Relationships xmlns="http://schemas.openxmlformats.org/package/2006/relationships"><Relationship Id="rId1" Type="http://schemas.openxmlformats.org/officeDocument/2006/relationships/slide" Target="../slides/slide50.xml"/><Relationship Id="rId2" Type="http://schemas.openxmlformats.org/officeDocument/2006/relationships/notesMaster" Target="../notesMasters/notesMaster1.xml"/>
</Relationships>
</file>

<file path=ppt/notesSlides/_rels/notesSlide51.xml.rels><?xml version="1.0" encoding="UTF-8"?>
<Relationships xmlns="http://schemas.openxmlformats.org/package/2006/relationships"><Relationship Id="rId1" Type="http://schemas.openxmlformats.org/officeDocument/2006/relationships/slide" Target="../slides/slide51.xml"/><Relationship Id="rId2" Type="http://schemas.openxmlformats.org/officeDocument/2006/relationships/notesMaster" Target="../notesMasters/notesMaster1.xml"/>
</Relationships>
</file>

<file path=ppt/notesSlides/_rels/notesSlide52.xml.rels><?xml version="1.0" encoding="UTF-8"?>
<Relationships xmlns="http://schemas.openxmlformats.org/package/2006/relationships"><Relationship Id="rId1" Type="http://schemas.openxmlformats.org/officeDocument/2006/relationships/slide" Target="../slides/slide52.xml"/><Relationship Id="rId2" Type="http://schemas.openxmlformats.org/officeDocument/2006/relationships/notesMaster" Target="../notesMasters/notesMaster1.xml"/>
</Relationships>
</file>

<file path=ppt/notesSlides/_rels/notesSlide53.xml.rels><?xml version="1.0" encoding="UTF-8"?>
<Relationships xmlns="http://schemas.openxmlformats.org/package/2006/relationships"><Relationship Id="rId1" Type="http://schemas.openxmlformats.org/officeDocument/2006/relationships/slide" Target="../slides/slide53.xml"/><Relationship Id="rId2" Type="http://schemas.openxmlformats.org/officeDocument/2006/relationships/notesMaster" Target="../notesMasters/notesMaster1.xml"/>
</Relationships>
</file>

<file path=ppt/notesSlides/_rels/notesSlide54.xml.rels><?xml version="1.0" encoding="UTF-8"?>
<Relationships xmlns="http://schemas.openxmlformats.org/package/2006/relationships"><Relationship Id="rId1" Type="http://schemas.openxmlformats.org/officeDocument/2006/relationships/slide" Target="../slides/slide54.xml"/><Relationship Id="rId2" Type="http://schemas.openxmlformats.org/officeDocument/2006/relationships/notesMaster" Target="../notesMasters/notesMaster1.xml"/>
</Relationships>
</file>

<file path=ppt/notesSlides/_rels/notesSlide55.xml.rels><?xml version="1.0" encoding="UTF-8"?>
<Relationships xmlns="http://schemas.openxmlformats.org/package/2006/relationships"><Relationship Id="rId1" Type="http://schemas.openxmlformats.org/officeDocument/2006/relationships/slide" Target="../slides/slide55.xml"/><Relationship Id="rId2" Type="http://schemas.openxmlformats.org/officeDocument/2006/relationships/notesMaster" Target="../notesMasters/notesMaster1.xml"/>
</Relationships>
</file>

<file path=ppt/notesSlides/_rels/notesSlide56.xml.rels><?xml version="1.0" encoding="UTF-8"?>
<Relationships xmlns="http://schemas.openxmlformats.org/package/2006/relationships"><Relationship Id="rId1" Type="http://schemas.openxmlformats.org/officeDocument/2006/relationships/slide" Target="../slides/slide56.xml"/><Relationship Id="rId2" Type="http://schemas.openxmlformats.org/officeDocument/2006/relationships/notesMaster" Target="../notesMasters/notesMaster1.xml"/>
</Relationships>
</file>

<file path=ppt/notesSlides/_rels/notesSlide57.xml.rels><?xml version="1.0" encoding="UTF-8"?>
<Relationships xmlns="http://schemas.openxmlformats.org/package/2006/relationships"><Relationship Id="rId1" Type="http://schemas.openxmlformats.org/officeDocument/2006/relationships/slide" Target="../slides/slide57.xml"/><Relationship Id="rId2" Type="http://schemas.openxmlformats.org/officeDocument/2006/relationships/notesMaster" Target="../notesMasters/notesMaster1.xml"/>
</Relationships>
</file>

<file path=ppt/notesSlides/_rels/notesSlide58.xml.rels><?xml version="1.0" encoding="UTF-8"?>
<Relationships xmlns="http://schemas.openxmlformats.org/package/2006/relationships"><Relationship Id="rId1" Type="http://schemas.openxmlformats.org/officeDocument/2006/relationships/slide" Target="../slides/slide58.xml"/><Relationship Id="rId2" Type="http://schemas.openxmlformats.org/officeDocument/2006/relationships/notesMaster" Target="../notesMasters/notesMaster1.xml"/>
</Relationships>
</file>

<file path=ppt/notesSlides/_rels/notesSlide59.xml.rels><?xml version="1.0" encoding="UTF-8"?>
<Relationships xmlns="http://schemas.openxmlformats.org/package/2006/relationships"><Relationship Id="rId1" Type="http://schemas.openxmlformats.org/officeDocument/2006/relationships/slide" Target="../slides/slide59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60.xml.rels><?xml version="1.0" encoding="UTF-8"?>
<Relationships xmlns="http://schemas.openxmlformats.org/package/2006/relationships"><Relationship Id="rId1" Type="http://schemas.openxmlformats.org/officeDocument/2006/relationships/slide" Target="../slides/slide60.xml"/><Relationship Id="rId2" Type="http://schemas.openxmlformats.org/officeDocument/2006/relationships/notesMaster" Target="../notesMasters/notesMaster1.xml"/>
</Relationships>
</file>

<file path=ppt/notesSlides/_rels/notesSlide61.xml.rels><?xml version="1.0" encoding="UTF-8"?>
<Relationships xmlns="http://schemas.openxmlformats.org/package/2006/relationships"><Relationship Id="rId1" Type="http://schemas.openxmlformats.org/officeDocument/2006/relationships/slide" Target="../slides/slide61.xml"/><Relationship Id="rId2" Type="http://schemas.openxmlformats.org/officeDocument/2006/relationships/notesMaster" Target="../notesMasters/notesMaster1.xml"/>
</Relationships>
</file>

<file path=ppt/notesSlides/_rels/notesSlide62.xml.rels><?xml version="1.0" encoding="UTF-8"?>
<Relationships xmlns="http://schemas.openxmlformats.org/package/2006/relationships"><Relationship Id="rId1" Type="http://schemas.openxmlformats.org/officeDocument/2006/relationships/slide" Target="../slides/slide62.xml"/><Relationship Id="rId2" Type="http://schemas.openxmlformats.org/officeDocument/2006/relationships/notesMaster" Target="../notesMasters/notesMaster1.xml"/>
</Relationships>
</file>

<file path=ppt/notesSlides/_rels/notesSlide63.xml.rels><?xml version="1.0" encoding="UTF-8"?>
<Relationships xmlns="http://schemas.openxmlformats.org/package/2006/relationships"><Relationship Id="rId1" Type="http://schemas.openxmlformats.org/officeDocument/2006/relationships/slide" Target="../slides/slide63.xml"/><Relationship Id="rId2" Type="http://schemas.openxmlformats.org/officeDocument/2006/relationships/notesMaster" Target="../notesMasters/notesMaster1.xml"/>
</Relationships>
</file>

<file path=ppt/notesSlides/_rels/notesSlide64.xml.rels><?xml version="1.0" encoding="UTF-8"?>
<Relationships xmlns="http://schemas.openxmlformats.org/package/2006/relationships"><Relationship Id="rId1" Type="http://schemas.openxmlformats.org/officeDocument/2006/relationships/slide" Target="../slides/slide64.xml"/><Relationship Id="rId2" Type="http://schemas.openxmlformats.org/officeDocument/2006/relationships/notesMaster" Target="../notesMasters/notesMaster1.xml"/>
</Relationships>
</file>

<file path=ppt/notesSlides/_rels/notesSlide65.xml.rels><?xml version="1.0" encoding="UTF-8"?>
<Relationships xmlns="http://schemas.openxmlformats.org/package/2006/relationships"><Relationship Id="rId1" Type="http://schemas.openxmlformats.org/officeDocument/2006/relationships/slide" Target="../slides/slide65.xml"/><Relationship Id="rId2" Type="http://schemas.openxmlformats.org/officeDocument/2006/relationships/notesMaster" Target="../notesMasters/notesMaster1.xml"/>
</Relationships>
</file>

<file path=ppt/notesSlides/_rels/notesSlide66.xml.rels><?xml version="1.0" encoding="UTF-8"?>
<Relationships xmlns="http://schemas.openxmlformats.org/package/2006/relationships"><Relationship Id="rId1" Type="http://schemas.openxmlformats.org/officeDocument/2006/relationships/slide" Target="../slides/slide66.xml"/><Relationship Id="rId2" Type="http://schemas.openxmlformats.org/officeDocument/2006/relationships/notesMaster" Target="../notesMasters/notesMaster1.xml"/>
</Relationships>
</file>

<file path=ppt/notesSlides/_rels/notesSlide67.xml.rels><?xml version="1.0" encoding="UTF-8"?>
<Relationships xmlns="http://schemas.openxmlformats.org/package/2006/relationships"><Relationship Id="rId1" Type="http://schemas.openxmlformats.org/officeDocument/2006/relationships/slide" Target="../slides/slide67.xml"/><Relationship Id="rId2" Type="http://schemas.openxmlformats.org/officeDocument/2006/relationships/notesMaster" Target="../notesMasters/notesMaster1.xml"/>
</Relationships>
</file>

<file path=ppt/notesSlides/_rels/notesSlide68.xml.rels><?xml version="1.0" encoding="UTF-8"?>
<Relationships xmlns="http://schemas.openxmlformats.org/package/2006/relationships"><Relationship Id="rId1" Type="http://schemas.openxmlformats.org/officeDocument/2006/relationships/slide" Target="../slides/slide68.xml"/><Relationship Id="rId2" Type="http://schemas.openxmlformats.org/officeDocument/2006/relationships/notesMaster" Target="../notesMasters/notesMaster1.xml"/>
</Relationships>
</file>

<file path=ppt/notesSlides/_rels/notesSlide69.xml.rels><?xml version="1.0" encoding="UTF-8"?>
<Relationships xmlns="http://schemas.openxmlformats.org/package/2006/relationships"><Relationship Id="rId1" Type="http://schemas.openxmlformats.org/officeDocument/2006/relationships/slide" Target="../slides/slide69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70.xml.rels><?xml version="1.0" encoding="UTF-8"?>
<Relationships xmlns="http://schemas.openxmlformats.org/package/2006/relationships"><Relationship Id="rId1" Type="http://schemas.openxmlformats.org/officeDocument/2006/relationships/slide" Target="../slides/slide70.xml"/><Relationship Id="rId2" Type="http://schemas.openxmlformats.org/officeDocument/2006/relationships/notesMaster" Target="../notesMasters/notesMaster1.xml"/>
</Relationships>
</file>

<file path=ppt/notesSlides/_rels/notesSlide71.xml.rels><?xml version="1.0" encoding="UTF-8"?>
<Relationships xmlns="http://schemas.openxmlformats.org/package/2006/relationships"><Relationship Id="rId1" Type="http://schemas.openxmlformats.org/officeDocument/2006/relationships/slide" Target="../slides/slide71.xml"/><Relationship Id="rId2" Type="http://schemas.openxmlformats.org/officeDocument/2006/relationships/notesMaster" Target="../notesMasters/notesMaster1.xml"/>
</Relationships>
</file>

<file path=ppt/notesSlides/_rels/notesSlide72.xml.rels><?xml version="1.0" encoding="UTF-8"?>
<Relationships xmlns="http://schemas.openxmlformats.org/package/2006/relationships"><Relationship Id="rId1" Type="http://schemas.openxmlformats.org/officeDocument/2006/relationships/slide" Target="../slides/slide72.xml"/><Relationship Id="rId2" Type="http://schemas.openxmlformats.org/officeDocument/2006/relationships/notesMaster" Target="../notesMasters/notesMaster1.xml"/>
</Relationships>
</file>

<file path=ppt/notesSlides/_rels/notesSlide73.xml.rels><?xml version="1.0" encoding="UTF-8"?>
<Relationships xmlns="http://schemas.openxmlformats.org/package/2006/relationships"><Relationship Id="rId1" Type="http://schemas.openxmlformats.org/officeDocument/2006/relationships/slide" Target="../slides/slide73.xml"/><Relationship Id="rId2" Type="http://schemas.openxmlformats.org/officeDocument/2006/relationships/notesMaster" Target="../notesMasters/notesMaster1.xml"/>
</Relationships>
</file>

<file path=ppt/notesSlides/_rels/notesSlide74.xml.rels><?xml version="1.0" encoding="UTF-8"?>
<Relationships xmlns="http://schemas.openxmlformats.org/package/2006/relationships"><Relationship Id="rId1" Type="http://schemas.openxmlformats.org/officeDocument/2006/relationships/slide" Target="../slides/slide74.xml"/><Relationship Id="rId2" Type="http://schemas.openxmlformats.org/officeDocument/2006/relationships/notesMaster" Target="../notesMasters/notesMaster1.xml"/>
</Relationships>
</file>

<file path=ppt/notesSlides/_rels/notesSlide75.xml.rels><?xml version="1.0" encoding="UTF-8"?>
<Relationships xmlns="http://schemas.openxmlformats.org/package/2006/relationships"><Relationship Id="rId1" Type="http://schemas.openxmlformats.org/officeDocument/2006/relationships/slide" Target="../slides/slide75.xml"/><Relationship Id="rId2" Type="http://schemas.openxmlformats.org/officeDocument/2006/relationships/notesMaster" Target="../notesMasters/notesMaster1.xml"/>
</Relationships>
</file>

<file path=ppt/notesSlides/_rels/notesSlide76.xml.rels><?xml version="1.0" encoding="UTF-8"?>
<Relationships xmlns="http://schemas.openxmlformats.org/package/2006/relationships"><Relationship Id="rId1" Type="http://schemas.openxmlformats.org/officeDocument/2006/relationships/slide" Target="../slides/slide76.xml"/><Relationship Id="rId2" Type="http://schemas.openxmlformats.org/officeDocument/2006/relationships/notesMaster" Target="../notesMasters/notesMaster1.xml"/>
</Relationships>
</file>

<file path=ppt/notesSlides/_rels/notesSlide77.xml.rels><?xml version="1.0" encoding="UTF-8"?>
<Relationships xmlns="http://schemas.openxmlformats.org/package/2006/relationships"><Relationship Id="rId1" Type="http://schemas.openxmlformats.org/officeDocument/2006/relationships/slide" Target="../slides/slide77.xml"/><Relationship Id="rId2" Type="http://schemas.openxmlformats.org/officeDocument/2006/relationships/notesMaster" Target="../notesMasters/notesMaster1.xml"/>
</Relationships>
</file>

<file path=ppt/notesSlides/_rels/notesSlide78.xml.rels><?xml version="1.0" encoding="UTF-8"?>
<Relationships xmlns="http://schemas.openxmlformats.org/package/2006/relationships"><Relationship Id="rId1" Type="http://schemas.openxmlformats.org/officeDocument/2006/relationships/slide" Target="../slides/slide78.xml"/><Relationship Id="rId2" Type="http://schemas.openxmlformats.org/officeDocument/2006/relationships/notesMaster" Target="../notesMasters/notesMaster1.xml"/>
</Relationships>
</file>

<file path=ppt/notesSlides/_rels/notesSlide79.xml.rels><?xml version="1.0" encoding="UTF-8"?>
<Relationships xmlns="http://schemas.openxmlformats.org/package/2006/relationships"><Relationship Id="rId1" Type="http://schemas.openxmlformats.org/officeDocument/2006/relationships/slide" Target="../slides/slide79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80.xml.rels><?xml version="1.0" encoding="UTF-8"?>
<Relationships xmlns="http://schemas.openxmlformats.org/package/2006/relationships"><Relationship Id="rId1" Type="http://schemas.openxmlformats.org/officeDocument/2006/relationships/slide" Target="../slides/slide80.xml"/><Relationship Id="rId2" Type="http://schemas.openxmlformats.org/officeDocument/2006/relationships/notesMaster" Target="../notesMasters/notesMaster1.xml"/>
</Relationships>
</file>

<file path=ppt/notesSlides/_rels/notesSlide81.xml.rels><?xml version="1.0" encoding="UTF-8"?>
<Relationships xmlns="http://schemas.openxmlformats.org/package/2006/relationships"><Relationship Id="rId1" Type="http://schemas.openxmlformats.org/officeDocument/2006/relationships/slide" Target="../slides/slide81.xml"/><Relationship Id="rId2" Type="http://schemas.openxmlformats.org/officeDocument/2006/relationships/notesMaster" Target="../notesMasters/notesMaster1.xml"/>
</Relationships>
</file>

<file path=ppt/notesSlides/_rels/notesSlide82.xml.rels><?xml version="1.0" encoding="UTF-8"?>
<Relationships xmlns="http://schemas.openxmlformats.org/package/2006/relationships"><Relationship Id="rId1" Type="http://schemas.openxmlformats.org/officeDocument/2006/relationships/slide" Target="../slides/slide82.xml"/><Relationship Id="rId2" Type="http://schemas.openxmlformats.org/officeDocument/2006/relationships/notesMaster" Target="../notesMasters/notesMaster1.xml"/>
</Relationships>
</file>

<file path=ppt/notesSlides/_rels/notesSlide83.xml.rels><?xml version="1.0" encoding="UTF-8"?>
<Relationships xmlns="http://schemas.openxmlformats.org/package/2006/relationships"><Relationship Id="rId1" Type="http://schemas.openxmlformats.org/officeDocument/2006/relationships/slide" Target="../slides/slide83.xml"/><Relationship Id="rId2" Type="http://schemas.openxmlformats.org/officeDocument/2006/relationships/notesMaster" Target="../notesMasters/notesMaster1.xml"/>
</Relationships>
</file>

<file path=ppt/notesSlides/_rels/notesSlide84.xml.rels><?xml version="1.0" encoding="UTF-8"?>
<Relationships xmlns="http://schemas.openxmlformats.org/package/2006/relationships"><Relationship Id="rId1" Type="http://schemas.openxmlformats.org/officeDocument/2006/relationships/slide" Target="../slides/slide84.xml"/><Relationship Id="rId2" Type="http://schemas.openxmlformats.org/officeDocument/2006/relationships/notesMaster" Target="../notesMasters/notesMaster1.xml"/>
</Relationships>
</file>

<file path=ppt/notesSlides/_rels/notesSlide85.xml.rels><?xml version="1.0" encoding="UTF-8"?>
<Relationships xmlns="http://schemas.openxmlformats.org/package/2006/relationships"><Relationship Id="rId1" Type="http://schemas.openxmlformats.org/officeDocument/2006/relationships/slide" Target="../slides/slide85.xml"/><Relationship Id="rId2" Type="http://schemas.openxmlformats.org/officeDocument/2006/relationships/notesMaster" Target="../notesMasters/notesMaster1.xml"/>
</Relationships>
</file>

<file path=ppt/notesSlides/_rels/notesSlide86.xml.rels><?xml version="1.0" encoding="UTF-8"?>
<Relationships xmlns="http://schemas.openxmlformats.org/package/2006/relationships"><Relationship Id="rId1" Type="http://schemas.openxmlformats.org/officeDocument/2006/relationships/slide" Target="../slides/slide86.xml"/><Relationship Id="rId2" Type="http://schemas.openxmlformats.org/officeDocument/2006/relationships/notesMaster" Target="../notesMasters/notesMaster1.xml"/>
</Relationships>
</file>

<file path=ppt/notesSlides/_rels/notesSlide87.xml.rels><?xml version="1.0" encoding="UTF-8"?>
<Relationships xmlns="http://schemas.openxmlformats.org/package/2006/relationships"><Relationship Id="rId1" Type="http://schemas.openxmlformats.org/officeDocument/2006/relationships/slide" Target="../slides/slide87.xml"/><Relationship Id="rId2" Type="http://schemas.openxmlformats.org/officeDocument/2006/relationships/notesMaster" Target="../notesMasters/notesMaster1.xml"/>
</Relationships>
</file>

<file path=ppt/notesSlides/_rels/notesSlide88.xml.rels><?xml version="1.0" encoding="UTF-8"?>
<Relationships xmlns="http://schemas.openxmlformats.org/package/2006/relationships"><Relationship Id="rId1" Type="http://schemas.openxmlformats.org/officeDocument/2006/relationships/slide" Target="../slides/slide88.xml"/><Relationship Id="rId2" Type="http://schemas.openxmlformats.org/officeDocument/2006/relationships/notesMaster" Target="../notesMasters/notesMaster1.xml"/>
</Relationships>
</file>

<file path=ppt/notesSlides/_rels/notesSlide89.xml.rels><?xml version="1.0" encoding="UTF-8"?>
<Relationships xmlns="http://schemas.openxmlformats.org/package/2006/relationships"><Relationship Id="rId1" Type="http://schemas.openxmlformats.org/officeDocument/2006/relationships/slide" Target="../slides/slide89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_rels/notesSlide90.xml.rels><?xml version="1.0" encoding="UTF-8"?>
<Relationships xmlns="http://schemas.openxmlformats.org/package/2006/relationships"><Relationship Id="rId1" Type="http://schemas.openxmlformats.org/officeDocument/2006/relationships/slide" Target="../slides/slide90.xml"/><Relationship Id="rId2" Type="http://schemas.openxmlformats.org/officeDocument/2006/relationships/notesMaster" Target="../notesMasters/notesMaster1.xml"/>
</Relationships>
</file>

<file path=ppt/notesSlides/_rels/notesSlide91.xml.rels><?xml version="1.0" encoding="UTF-8"?>
<Relationships xmlns="http://schemas.openxmlformats.org/package/2006/relationships"><Relationship Id="rId1" Type="http://schemas.openxmlformats.org/officeDocument/2006/relationships/slide" Target="../slides/slide91.xml"/><Relationship Id="rId2" Type="http://schemas.openxmlformats.org/officeDocument/2006/relationships/notesMaster" Target="../notesMasters/notesMaster1.xml"/>
</Relationships>
</file>

<file path=ppt/notesSlides/_rels/notesSlide92.xml.rels><?xml version="1.0" encoding="UTF-8"?>
<Relationships xmlns="http://schemas.openxmlformats.org/package/2006/relationships"><Relationship Id="rId1" Type="http://schemas.openxmlformats.org/officeDocument/2006/relationships/slide" Target="../slides/slide92.xml"/><Relationship Id="rId2" Type="http://schemas.openxmlformats.org/officeDocument/2006/relationships/notesMaster" Target="../notesMasters/notesMaster1.xml"/>
</Relationships>
</file>

<file path=ppt/notesSlides/_rels/notesSlide93.xml.rels><?xml version="1.0" encoding="UTF-8"?>
<Relationships xmlns="http://schemas.openxmlformats.org/package/2006/relationships"><Relationship Id="rId1" Type="http://schemas.openxmlformats.org/officeDocument/2006/relationships/slide" Target="../slides/slide93.xml"/><Relationship Id="rId2" Type="http://schemas.openxmlformats.org/officeDocument/2006/relationships/notesMaster" Target="../notesMasters/notesMaster1.xml"/>
</Relationships>
</file>

<file path=ppt/notesSlides/_rels/notesSlide94.xml.rels><?xml version="1.0" encoding="UTF-8"?>
<Relationships xmlns="http://schemas.openxmlformats.org/package/2006/relationships"><Relationship Id="rId1" Type="http://schemas.openxmlformats.org/officeDocument/2006/relationships/slide" Target="../slides/slide94.xml"/><Relationship Id="rId2" Type="http://schemas.openxmlformats.org/officeDocument/2006/relationships/notesMaster" Target="../notesMasters/notesMaster1.xml"/>
</Relationships>
</file>

<file path=ppt/notesSlides/_rels/notesSlide95.xml.rels><?xml version="1.0" encoding="UTF-8"?>
<Relationships xmlns="http://schemas.openxmlformats.org/package/2006/relationships"><Relationship Id="rId1" Type="http://schemas.openxmlformats.org/officeDocument/2006/relationships/slide" Target="../slides/slide95.xml"/><Relationship Id="rId2" Type="http://schemas.openxmlformats.org/officeDocument/2006/relationships/notesMaster" Target="../notesMasters/notesMaster1.xml"/>
</Relationships>
</file>

<file path=ppt/notesSlides/_rels/notesSlide96.xml.rels><?xml version="1.0" encoding="UTF-8"?>
<Relationships xmlns="http://schemas.openxmlformats.org/package/2006/relationships"><Relationship Id="rId1" Type="http://schemas.openxmlformats.org/officeDocument/2006/relationships/slide" Target="../slides/slide96.xml"/><Relationship Id="rId2" Type="http://schemas.openxmlformats.org/officeDocument/2006/relationships/notesMaster" Target="../notesMasters/notesMaster1.xml"/>
</Relationships>
</file>

<file path=ppt/notesSlides/_rels/notesSlide97.xml.rels><?xml version="1.0" encoding="UTF-8"?>
<Relationships xmlns="http://schemas.openxmlformats.org/package/2006/relationships"><Relationship Id="rId1" Type="http://schemas.openxmlformats.org/officeDocument/2006/relationships/slide" Target="../slides/slide97.xml"/><Relationship Id="rId2" Type="http://schemas.openxmlformats.org/officeDocument/2006/relationships/notesMaster" Target="../notesMasters/notesMaster1.xml"/>
</Relationships>
</file>

<file path=ppt/notesSlides/_rels/notesSlide98.xml.rels><?xml version="1.0" encoding="UTF-8"?>
<Relationships xmlns="http://schemas.openxmlformats.org/package/2006/relationships"><Relationship Id="rId1" Type="http://schemas.openxmlformats.org/officeDocument/2006/relationships/slide" Target="../slides/slide98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294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295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21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22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24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25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27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28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30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31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1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33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34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36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37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1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39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40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1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42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43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1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45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46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1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48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49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297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298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2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51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52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2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54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55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2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57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58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2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60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61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2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63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64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2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66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67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2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69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70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2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72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73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2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75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76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2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78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79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00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01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3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81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82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3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84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85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3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87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88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3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90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91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3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93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94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3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96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97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3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99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00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3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02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03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3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05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06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3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08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09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03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04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4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11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12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4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14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15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4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17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18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4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20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21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4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23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24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4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26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27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4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29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30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4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32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33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4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35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36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4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38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39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06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07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5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41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42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5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44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45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5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47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48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5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50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51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5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53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54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5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56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57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5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59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60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5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62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63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5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65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66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5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68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69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09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10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6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71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72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6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74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75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6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77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78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6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80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81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6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83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84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6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86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87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6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89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90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6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92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93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6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95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96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6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498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499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12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13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7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501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502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7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504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505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7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507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508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7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510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511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7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513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514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7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516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517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7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519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520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7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522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523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7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525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526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7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528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529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15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16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8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531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532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8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534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535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8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537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538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8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540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541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8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543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544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8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546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547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8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549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550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8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552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553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8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555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556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8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558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559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18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19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9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561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562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9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564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565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9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567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568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9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570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571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9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573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574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9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576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577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9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579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580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9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582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583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notesSlides/notesSlide9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585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586" name="TextShape 3"/>
          <p:cNvSpPr txBox="1"/>
          <p:nvPr/>
        </p:nvSpPr>
        <p:spPr>
          <a:xfrm>
            <a:off x="4143240" y="9120240"/>
            <a:ext cx="3168360" cy="4773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GB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GB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GB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GB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GB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GB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GB" sz="18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GB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GB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GB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1560" cy="36324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1560" cy="36324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GB" sz="1800" spc="-1" strike="noStrike">
                <a:solidFill>
                  <a:srgbClr val="ffffff"/>
                </a:solidFill>
                <a:latin typeface="Arial"/>
              </a:rPr>
              <a:t>Click to edit the title text format</a:t>
            </a:r>
            <a:endParaRPr b="0" lang="en-GB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6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GB" sz="26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6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GB" sz="26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6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GB" sz="26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6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GB" sz="26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jpeg"/><Relationship Id="rId3" Type="http://schemas.openxmlformats.org/officeDocument/2006/relationships/image" Target="../media/image8.jpe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5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6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7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8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9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0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1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2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3.xml"/>
</Relationships>
</file>

<file path=ppt/slides/_rels/slide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4.xml"/>
</Relationships>
</file>

<file path=ppt/slides/_rels/slide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5.xml"/>
</Relationships>
</file>

<file path=ppt/slides/_rels/slide6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6.xml"/>
</Relationships>
</file>

<file path=ppt/slides/_rels/slide6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7.xml"/>
</Relationships>
</file>

<file path=ppt/slides/_rels/slide6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8.xml"/>
</Relationships>
</file>

<file path=ppt/slides/_rels/slide6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9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
</Relationships>
</file>

<file path=ppt/slides/_rels/slide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0.xml"/>
</Relationships>
</file>

<file path=ppt/slides/_rels/slide7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1.xml"/>
</Relationships>
</file>

<file path=ppt/slides/_rels/slide7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2.xml"/>
</Relationships>
</file>

<file path=ppt/slides/_rels/slide7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3.xml"/>
</Relationships>
</file>

<file path=ppt/slides/_rels/slide7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4.xml"/>
</Relationships>
</file>

<file path=ppt/slides/_rels/slide7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5.xml"/>
</Relationships>
</file>

<file path=ppt/slides/_rels/slide7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6.xml"/>
</Relationships>
</file>

<file path=ppt/slides/_rels/slide7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7.xml"/>
</Relationships>
</file>

<file path=ppt/slides/_rels/slide7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8.xml"/>
</Relationships>
</file>

<file path=ppt/slides/_rels/slide7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9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jpe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8.xml"/>
</Relationships>
</file>

<file path=ppt/slides/_rels/slide8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0.xml"/>
</Relationships>
</file>

<file path=ppt/slides/_rels/slide8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1.xml"/>
</Relationships>
</file>

<file path=ppt/slides/_rels/slide8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2.xml"/>
</Relationships>
</file>

<file path=ppt/slides/_rels/slide8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3.xml"/>
</Relationships>
</file>

<file path=ppt/slides/_rels/slide84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84.xml"/>
</Relationships>
</file>

<file path=ppt/slides/_rels/slide8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5.xml"/>
</Relationships>
</file>

<file path=ppt/slides/_rels/slide86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86.xml"/>
</Relationships>
</file>

<file path=ppt/slides/_rels/slide8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7.xml"/>
</Relationships>
</file>

<file path=ppt/slides/_rels/slide8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8.xml"/>
</Relationships>
</file>

<file path=ppt/slides/_rels/slide8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9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9.xml"/>
</Relationships>
</file>

<file path=ppt/slides/_rels/slide9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0.xml"/>
</Relationships>
</file>

<file path=ppt/slides/_rels/slide9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1.xml"/>
</Relationships>
</file>

<file path=ppt/slides/_rels/slide9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2.xml"/>
</Relationships>
</file>

<file path=ppt/slides/_rels/slide9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3.xml"/>
</Relationships>
</file>

<file path=ppt/slides/_rels/slide9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4.xml"/>
</Relationships>
</file>

<file path=ppt/slides/_rels/slide9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5.xml"/>
</Relationships>
</file>

<file path=ppt/slides/_rels/slide9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6.xml"/>
</Relationships>
</file>

<file path=ppt/slides/_rels/slide9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7.xml"/>
</Relationships>
</file>

<file path=ppt/slides/_rels/slide9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8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1828800" y="182520"/>
            <a:ext cx="6857640" cy="20109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92d050"/>
                </a:solidFill>
                <a:latin typeface="Arial"/>
                <a:ea typeface="Arial"/>
              </a:rPr>
              <a:t>General License Class</a:t>
            </a:r>
            <a:endParaRPr b="0" lang="en-US" sz="6600" spc="-1" strike="noStrike">
              <a:latin typeface="Arial"/>
            </a:endParaRPr>
          </a:p>
        </p:txBody>
      </p:sp>
      <p:sp>
        <p:nvSpPr>
          <p:cNvPr id="48" name="CustomShape 2"/>
          <p:cNvSpPr/>
          <p:nvPr/>
        </p:nvSpPr>
        <p:spPr>
          <a:xfrm>
            <a:off x="0" y="2590920"/>
            <a:ext cx="9143640" cy="33523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algn="ctr">
              <a:lnSpc>
                <a:spcPct val="100000"/>
              </a:lnSpc>
              <a:spcBef>
                <a:spcPts val="1500"/>
              </a:spcBef>
            </a:pPr>
            <a:r>
              <a:rPr b="1" lang="x-none" sz="6000" spc="-1" strike="noStrike">
                <a:solidFill>
                  <a:srgbClr val="0070c0"/>
                </a:solidFill>
                <a:latin typeface="Arial"/>
                <a:ea typeface="Gautami"/>
              </a:rPr>
              <a:t>Lesson 3</a:t>
            </a:r>
            <a:endParaRPr b="0" lang="en-US" sz="60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500"/>
              </a:spcBef>
            </a:pPr>
            <a:r>
              <a:rPr b="1" lang="en-US" sz="6000" spc="-1" strike="noStrike">
                <a:solidFill>
                  <a:srgbClr val="000000"/>
                </a:solidFill>
                <a:latin typeface="Arial"/>
                <a:ea typeface="Gautami"/>
              </a:rPr>
              <a:t>Digital Modes</a:t>
            </a:r>
            <a:endParaRPr b="0" lang="en-US" sz="6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CustomShape 1"/>
          <p:cNvSpPr/>
          <p:nvPr/>
        </p:nvSpPr>
        <p:spPr>
          <a:xfrm>
            <a:off x="457200" y="1828800"/>
            <a:ext cx="8381520" cy="46479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PACTOR</a:t>
            </a:r>
            <a:endParaRPr b="0" lang="en-US" sz="24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Developed by Special Communications Systems GmBH.</a:t>
            </a:r>
            <a:endParaRPr b="0" lang="en-US" sz="24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PACTOR I.</a:t>
            </a:r>
            <a:endParaRPr b="0" lang="en-US" sz="24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Open technology </a:t>
            </a:r>
            <a:r>
              <a:rPr b="0" lang="en-US" sz="2400" spc="-1" strike="noStrike">
                <a:solidFill>
                  <a:srgbClr val="000000"/>
                </a:solidFill>
                <a:latin typeface="Wingdings"/>
                <a:ea typeface="Wingdings"/>
              </a:rPr>
              <a:t></a:t>
            </a: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 Relatively inexpensive modems.</a:t>
            </a:r>
            <a:endParaRPr b="0" lang="en-US" sz="24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$50.00 to $150.00.</a:t>
            </a:r>
            <a:endParaRPr b="0" lang="en-US" sz="24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PACTOR II, PACTOR III, &amp; PACTOR IV.</a:t>
            </a:r>
            <a:endParaRPr b="0" lang="en-US" sz="24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Proprietary technology </a:t>
            </a:r>
            <a:r>
              <a:rPr b="0" lang="en-US" sz="2400" spc="-1" strike="noStrike">
                <a:solidFill>
                  <a:srgbClr val="000000"/>
                </a:solidFill>
                <a:latin typeface="Wingdings"/>
                <a:ea typeface="Wingdings"/>
              </a:rPr>
              <a:t></a:t>
            </a: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 Very expensive modems.</a:t>
            </a:r>
            <a:endParaRPr b="0" lang="en-US" sz="24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$1000.00 to &gt;$1600.00.</a:t>
            </a:r>
            <a:endParaRPr b="0" lang="en-US" sz="24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Used in NTS digital message handling system.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1" name="CustomShape 2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Introduction to </a:t>
            </a:r>
            <a:br/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Modes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457200" y="1828800"/>
            <a:ext cx="838152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WINMOR &amp; Winlink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Arial Unicode MS"/>
              </a:rPr>
              <a:t>WINMOR = </a:t>
            </a:r>
            <a:r>
              <a:rPr b="0" lang="en-US" sz="3200" spc="-1" strike="noStrike" u="sng">
                <a:solidFill>
                  <a:srgbClr val="000000"/>
                </a:solidFill>
                <a:uFillTx/>
                <a:latin typeface="Arial"/>
                <a:ea typeface="Arial Unicode MS"/>
              </a:rPr>
              <a:t>Win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Arial Unicode MS"/>
              </a:rPr>
              <a:t>dows </a:t>
            </a:r>
            <a:r>
              <a:rPr b="0" lang="en-US" sz="3200" spc="-1" strike="noStrike" u="sng">
                <a:solidFill>
                  <a:srgbClr val="000000"/>
                </a:solidFill>
                <a:uFillTx/>
                <a:latin typeface="Arial"/>
                <a:ea typeface="Arial Unicode MS"/>
              </a:rPr>
              <a:t>M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Arial Unicode MS"/>
              </a:rPr>
              <a:t>essaging </a:t>
            </a:r>
            <a:r>
              <a:rPr b="0" lang="en-US" sz="3200" spc="-1" strike="noStrike" u="sng">
                <a:solidFill>
                  <a:srgbClr val="000000"/>
                </a:solidFill>
                <a:uFillTx/>
                <a:latin typeface="Arial"/>
                <a:ea typeface="Arial Unicode MS"/>
              </a:rPr>
              <a:t>O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Arial Unicode MS"/>
              </a:rPr>
              <a:t>ver </a:t>
            </a:r>
            <a:r>
              <a:rPr b="0" lang="en-US" sz="3200" spc="-1" strike="noStrike" u="sng">
                <a:solidFill>
                  <a:srgbClr val="000000"/>
                </a:solidFill>
                <a:uFillTx/>
                <a:latin typeface="Arial"/>
                <a:ea typeface="Arial Unicode MS"/>
              </a:rPr>
              <a:t>R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Arial Unicode MS"/>
              </a:rPr>
              <a:t>adio</a:t>
            </a:r>
            <a:endParaRPr b="0" lang="en-US" sz="32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Ability to detect and correct errors.</a:t>
            </a:r>
            <a:endParaRPr b="0" lang="en-US" sz="2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Winlink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Uses gateways to connect to internet for passing messages.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Radio-based e-mail.</a:t>
            </a:r>
            <a:endParaRPr b="0" lang="en-US" sz="2600" spc="-1" strike="noStrike">
              <a:latin typeface="Arial"/>
            </a:endParaRPr>
          </a:p>
          <a:p>
            <a:pPr marL="1800" indent="912600">
              <a:lnSpc>
                <a:spcPct val="100000"/>
              </a:lnSpc>
              <a:spcBef>
                <a:spcPts val="601"/>
              </a:spcBef>
            </a:pPr>
            <a:endParaRPr b="0" lang="en-US" sz="2600" spc="-1" strike="noStrike">
              <a:latin typeface="Arial"/>
            </a:endParaRPr>
          </a:p>
        </p:txBody>
      </p:sp>
      <p:sp>
        <p:nvSpPr>
          <p:cNvPr id="73" name="CustomShape 2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Introduction to </a:t>
            </a:r>
            <a:br/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Modes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533520" y="1828800"/>
            <a:ext cx="8381520" cy="46479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Packet.</a:t>
            </a:r>
            <a:endParaRPr b="0" lang="en-US" sz="2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Oldest of “modern” digital modes.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Became widely popular in 1980’s.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Still popular on VHF. </a:t>
            </a:r>
            <a:endParaRPr b="0" lang="en-US" sz="26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1200-9600 baud on 2m.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Not practical on HF.</a:t>
            </a:r>
            <a:endParaRPr b="0" lang="en-US" sz="26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Limited to 300 baud.</a:t>
            </a:r>
            <a:endParaRPr b="0" lang="en-US" sz="26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Very slow when band is busy or conditions are noisy.</a:t>
            </a:r>
            <a:endParaRPr b="0" lang="en-US" sz="2600" spc="-1" strike="noStrike">
              <a:latin typeface="Arial"/>
            </a:endParaRPr>
          </a:p>
          <a:p>
            <a:pPr marL="1800" indent="912600">
              <a:lnSpc>
                <a:spcPct val="100000"/>
              </a:lnSpc>
              <a:spcBef>
                <a:spcPts val="601"/>
              </a:spcBef>
            </a:pPr>
            <a:endParaRPr b="0" lang="en-US" sz="2600" spc="-1" strike="noStrike">
              <a:latin typeface="Arial"/>
            </a:endParaRPr>
          </a:p>
        </p:txBody>
      </p:sp>
      <p:pic>
        <p:nvPicPr>
          <p:cNvPr id="75" name="Picture 110594" descr=""/>
          <p:cNvPicPr/>
          <p:nvPr/>
        </p:nvPicPr>
        <p:blipFill>
          <a:blip r:embed="rId1"/>
          <a:stretch/>
        </p:blipFill>
        <p:spPr>
          <a:xfrm>
            <a:off x="8594640" y="6308640"/>
            <a:ext cx="304560" cy="304560"/>
          </a:xfrm>
          <a:prstGeom prst="rect">
            <a:avLst/>
          </a:prstGeom>
          <a:ln w="9360">
            <a:noFill/>
          </a:ln>
        </p:spPr>
      </p:pic>
      <p:pic>
        <p:nvPicPr>
          <p:cNvPr id="76" name="Picture 110595" descr=""/>
          <p:cNvPicPr/>
          <p:nvPr/>
        </p:nvPicPr>
        <p:blipFill>
          <a:blip r:embed="rId2"/>
          <a:stretch/>
        </p:blipFill>
        <p:spPr>
          <a:xfrm>
            <a:off x="5504040" y="4194000"/>
            <a:ext cx="3076200" cy="914040"/>
          </a:xfrm>
          <a:prstGeom prst="rect">
            <a:avLst/>
          </a:prstGeom>
          <a:ln w="9360">
            <a:noFill/>
          </a:ln>
        </p:spPr>
      </p:pic>
      <p:pic>
        <p:nvPicPr>
          <p:cNvPr id="77" name="Picture 110596" descr=""/>
          <p:cNvPicPr/>
          <p:nvPr/>
        </p:nvPicPr>
        <p:blipFill>
          <a:blip r:embed="rId3"/>
          <a:stretch/>
        </p:blipFill>
        <p:spPr>
          <a:xfrm>
            <a:off x="4511520" y="5562720"/>
            <a:ext cx="3747600" cy="914040"/>
          </a:xfrm>
          <a:prstGeom prst="rect">
            <a:avLst/>
          </a:prstGeom>
          <a:ln w="9360">
            <a:noFill/>
          </a:ln>
        </p:spPr>
      </p:pic>
      <p:sp>
        <p:nvSpPr>
          <p:cNvPr id="78" name="CustomShape 2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Introduction to </a:t>
            </a:r>
            <a:br/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Modes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457200" y="1828800"/>
            <a:ext cx="8381520" cy="46479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Amateur Digital Modes.</a:t>
            </a:r>
            <a:endParaRPr b="0" lang="en-US" sz="2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Olivia.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Variation of MFSK.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Very effective at poor signal-to-noise levels.</a:t>
            </a:r>
            <a:endParaRPr b="0" lang="en-US" sz="26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S/N = -14 dB.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Relatively slow but robust.</a:t>
            </a:r>
            <a:endParaRPr b="0" lang="en-US" sz="2600" spc="-1" strike="noStrike">
              <a:latin typeface="Arial"/>
            </a:endParaRPr>
          </a:p>
          <a:p>
            <a:pPr marL="1800" indent="1369800">
              <a:lnSpc>
                <a:spcPct val="100000"/>
              </a:lnSpc>
              <a:spcBef>
                <a:spcPts val="499"/>
              </a:spcBef>
            </a:pPr>
            <a:endParaRPr b="0" lang="en-US" sz="2600" spc="-1" strike="noStrike">
              <a:latin typeface="Arial"/>
            </a:endParaRPr>
          </a:p>
        </p:txBody>
      </p:sp>
      <p:pic>
        <p:nvPicPr>
          <p:cNvPr id="80" name="Picture 111618" descr=""/>
          <p:cNvPicPr/>
          <p:nvPr/>
        </p:nvPicPr>
        <p:blipFill>
          <a:blip r:embed="rId1"/>
          <a:stretch/>
        </p:blipFill>
        <p:spPr>
          <a:xfrm>
            <a:off x="2438280" y="5029200"/>
            <a:ext cx="4419360" cy="1487160"/>
          </a:xfrm>
          <a:prstGeom prst="rect">
            <a:avLst/>
          </a:prstGeom>
          <a:ln w="9360">
            <a:noFill/>
          </a:ln>
        </p:spPr>
      </p:pic>
      <p:pic>
        <p:nvPicPr>
          <p:cNvPr id="81" name="Picture 111619" descr=""/>
          <p:cNvPicPr/>
          <p:nvPr/>
        </p:nvPicPr>
        <p:blipFill>
          <a:blip r:embed="rId2"/>
          <a:stretch/>
        </p:blipFill>
        <p:spPr>
          <a:xfrm>
            <a:off x="8594640" y="6308640"/>
            <a:ext cx="304560" cy="304560"/>
          </a:xfrm>
          <a:prstGeom prst="rect">
            <a:avLst/>
          </a:prstGeom>
          <a:ln w="9360">
            <a:noFill/>
          </a:ln>
        </p:spPr>
      </p:pic>
      <p:sp>
        <p:nvSpPr>
          <p:cNvPr id="82" name="CustomShape 2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Introduction to </a:t>
            </a:r>
            <a:br/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Modes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457200" y="1828800"/>
            <a:ext cx="8381520" cy="46479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Amateur Digital Modes.</a:t>
            </a:r>
            <a:endParaRPr b="0" lang="en-US" sz="2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MFSK.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Multi-tone frequency shift keying.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Forward error correction (FEC).</a:t>
            </a:r>
            <a:endParaRPr b="0" lang="en-US" sz="26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Extra information sent to allow reconstruction of original data in the presence of data.</a:t>
            </a:r>
            <a:endParaRPr b="0" lang="en-US" sz="2600" spc="-1" strike="noStrike">
              <a:latin typeface="Arial"/>
            </a:endParaRPr>
          </a:p>
        </p:txBody>
      </p:sp>
      <p:pic>
        <p:nvPicPr>
          <p:cNvPr id="84" name="Picture 112642" descr=""/>
          <p:cNvPicPr/>
          <p:nvPr/>
        </p:nvPicPr>
        <p:blipFill>
          <a:blip r:embed="rId1"/>
          <a:stretch/>
        </p:blipFill>
        <p:spPr>
          <a:xfrm>
            <a:off x="8594640" y="6308640"/>
            <a:ext cx="304560" cy="304560"/>
          </a:xfrm>
          <a:prstGeom prst="rect">
            <a:avLst/>
          </a:prstGeom>
          <a:ln w="9360">
            <a:noFill/>
          </a:ln>
        </p:spPr>
      </p:pic>
      <p:sp>
        <p:nvSpPr>
          <p:cNvPr id="85" name="CustomShape 2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Introduction to </a:t>
            </a:r>
            <a:br/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Modes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457200" y="1828800"/>
            <a:ext cx="845784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Digital Modes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Arial Unicode MS"/>
              </a:rPr>
              <a:t>Miscellaneous Digital Modes</a:t>
            </a:r>
            <a:endParaRPr b="0" lang="en-US" sz="32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WSJT and JT44/JT65</a:t>
            </a:r>
            <a:endParaRPr b="0" lang="en-US" sz="28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Designed for VHF/UHF meteor scatter and moonbounce communications.</a:t>
            </a:r>
            <a:endParaRPr b="0" lang="en-US" sz="24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Adapted for HF</a:t>
            </a:r>
            <a:endParaRPr b="0" lang="en-US" sz="24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Can decode signals below noise level.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87" name="CustomShape 2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Introduction to </a:t>
            </a:r>
            <a:br/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Modes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457200" y="1828800"/>
            <a:ext cx="845784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Miscellaneous Digital Modes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Arial Unicode MS"/>
              </a:rPr>
              <a:t>Hellscreiber</a:t>
            </a:r>
            <a:endParaRPr b="0" lang="en-US" sz="32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Used for sending images encoded as digital data.</a:t>
            </a:r>
            <a:endParaRPr b="0" lang="en-US" sz="28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Arial Unicode MS"/>
              </a:rPr>
              <a:t>JT65 &amp; JT9</a:t>
            </a:r>
            <a:endParaRPr b="0" lang="en-US" sz="32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Variations of WSJT family of modes.</a:t>
            </a:r>
            <a:endParaRPr b="0" lang="en-US" sz="28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Can decode weak signals in presence of noise.</a:t>
            </a:r>
            <a:endParaRPr b="0" lang="en-US" sz="28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Arial Unicode MS"/>
              </a:rPr>
              <a:t>WSPR (Whisper)</a:t>
            </a:r>
            <a:endParaRPr b="0" lang="en-US" sz="32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Very low signal-to-noise ratios.</a:t>
            </a:r>
            <a:endParaRPr b="0" lang="en-US" sz="2800" spc="-1" strike="noStrike">
              <a:latin typeface="Arial"/>
            </a:endParaRPr>
          </a:p>
          <a:p>
            <a:pPr marL="1800" indent="912600">
              <a:lnSpc>
                <a:spcPct val="100000"/>
              </a:lnSpc>
              <a:spcBef>
                <a:spcPts val="700"/>
              </a:spcBef>
            </a:pPr>
            <a:endParaRPr b="0" lang="en-US" sz="2800" spc="-1" strike="noStrike">
              <a:latin typeface="Arial"/>
            </a:endParaRPr>
          </a:p>
        </p:txBody>
      </p:sp>
      <p:sp>
        <p:nvSpPr>
          <p:cNvPr id="89" name="CustomShape 2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Introduction to </a:t>
            </a:r>
            <a:br/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Modes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Basics</a:t>
            </a:r>
            <a:endParaRPr b="0" lang="en-US" sz="4800" spc="-1" strike="noStrike">
              <a:latin typeface="Arial"/>
            </a:endParaRPr>
          </a:p>
        </p:txBody>
      </p:sp>
      <p:sp>
        <p:nvSpPr>
          <p:cNvPr id="91" name="CustomShape 2"/>
          <p:cNvSpPr/>
          <p:nvPr/>
        </p:nvSpPr>
        <p:spPr>
          <a:xfrm>
            <a:off x="457200" y="1828800"/>
            <a:ext cx="845784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Errors in Digital Modes.</a:t>
            </a:r>
            <a:endParaRPr b="0" lang="en-US" sz="2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"/>
              </a:rPr>
              <a:t>Error Correction.</a:t>
            </a:r>
            <a:endParaRPr b="0" lang="en-US" sz="2600" spc="-1" strike="noStrike">
              <a:latin typeface="Arial"/>
            </a:endParaRPr>
          </a:p>
          <a:p>
            <a:pPr lvl="2" marL="1198800" indent="-34128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"/>
              </a:rPr>
              <a:t>Forward Error Correction (FEC).</a:t>
            </a:r>
            <a:endParaRPr b="0" lang="en-US" sz="2600" spc="-1" strike="noStrike">
              <a:latin typeface="Arial"/>
            </a:endParaRPr>
          </a:p>
          <a:p>
            <a:pPr lvl="3" marL="1713240" indent="-34128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"/>
              </a:rPr>
              <a:t>Adds extra information so that data can be reconstructed. </a:t>
            </a:r>
            <a:endParaRPr b="0" lang="en-US" sz="2600" spc="-1" strike="noStrike">
              <a:latin typeface="Arial"/>
            </a:endParaRPr>
          </a:p>
          <a:p>
            <a:pPr lvl="4" marL="2170440" indent="-34128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"/>
              </a:rPr>
              <a:t>e.g. - MFSK-16</a:t>
            </a:r>
            <a:endParaRPr b="0" lang="en-US" sz="2600" spc="-1" strike="noStrike">
              <a:latin typeface="Arial"/>
            </a:endParaRPr>
          </a:p>
          <a:p>
            <a:pPr lvl="2" marL="1198800" indent="-34128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"/>
              </a:rPr>
              <a:t>Automatic Repeat Request (ARQ).</a:t>
            </a:r>
            <a:endParaRPr b="0" lang="en-US" sz="2600" spc="-1" strike="noStrike">
              <a:latin typeface="Arial"/>
            </a:endParaRPr>
          </a:p>
          <a:p>
            <a:pPr lvl="3" marL="1713240" indent="-34128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"/>
              </a:rPr>
              <a:t>If error detected, asks sending station to retransmit data. </a:t>
            </a:r>
            <a:endParaRPr b="0" lang="en-US" sz="2600" spc="-1" strike="noStrike">
              <a:latin typeface="Arial"/>
            </a:endParaRPr>
          </a:p>
          <a:p>
            <a:pPr lvl="4" marL="2170440" indent="-34128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"/>
              </a:rPr>
              <a:t>e.g. – Packet, WINMOR</a:t>
            </a:r>
            <a:endParaRPr b="0" lang="en-US" sz="2600" spc="-1" strike="noStrike">
              <a:latin typeface="Arial"/>
            </a:endParaRPr>
          </a:p>
          <a:p>
            <a:pPr marL="1713240" indent="-341280">
              <a:lnSpc>
                <a:spcPct val="100000"/>
              </a:lnSpc>
              <a:spcBef>
                <a:spcPts val="499"/>
              </a:spcBef>
            </a:pPr>
            <a:endParaRPr b="0" lang="en-US" sz="2600" spc="-1" strike="noStrike">
              <a:latin typeface="Arial"/>
            </a:endParaRPr>
          </a:p>
          <a:p>
            <a:pPr marL="1713240" indent="-341280">
              <a:lnSpc>
                <a:spcPct val="100000"/>
              </a:lnSpc>
              <a:spcBef>
                <a:spcPts val="499"/>
              </a:spcBef>
            </a:pPr>
            <a:endParaRPr b="0" lang="en-US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G2E04 -- What segment of the 20-meter band is most often used for digital transmissions?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93" name="CustomShape 2"/>
          <p:cNvSpPr/>
          <p:nvPr/>
        </p:nvSpPr>
        <p:spPr>
          <a:xfrm>
            <a:off x="457200" y="201132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de-D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de-D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de-D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14.000 - 14.050 MHz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de-D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de-D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de-D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14.070 - 14.100 MHz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de-D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de-D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de-D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14.150 - 14.225 MHz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14.275 - 14.350 MHz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94" name="CustomShape 3"/>
          <p:cNvSpPr/>
          <p:nvPr/>
        </p:nvSpPr>
        <p:spPr>
          <a:xfrm>
            <a:off x="0" y="2630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G2E07 -- What segment of the 80-meter band is most commonly used for digital transmissions?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96" name="CustomShape 2"/>
          <p:cNvSpPr/>
          <p:nvPr/>
        </p:nvSpPr>
        <p:spPr>
          <a:xfrm>
            <a:off x="457200" y="201132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de-D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3570 – 3600 kHz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de-D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3500 – 3525 kHz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de-D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3700 – 3750 kHz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3775 – 3825 kHz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97" name="CustomShape 3"/>
          <p:cNvSpPr/>
          <p:nvPr/>
        </p:nvSpPr>
        <p:spPr>
          <a:xfrm>
            <a:off x="0" y="21384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" dur="indefinite" restart="never" nodeType="tmRoot">
          <p:childTnLst>
            <p:seq>
              <p:cTn id="9" dur="indefinite" nodeType="mainSeq">
                <p:childTnLst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ustomShape 1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Introduction to </a:t>
            </a:r>
            <a:br/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Modes</a:t>
            </a:r>
            <a:endParaRPr b="0" lang="en-US" sz="4800" spc="-1" strike="noStrike">
              <a:latin typeface="Arial"/>
            </a:endParaRPr>
          </a:p>
        </p:txBody>
      </p:sp>
      <p:sp>
        <p:nvSpPr>
          <p:cNvPr id="50" name="CustomShape 2"/>
          <p:cNvSpPr/>
          <p:nvPr/>
        </p:nvSpPr>
        <p:spPr>
          <a:xfrm>
            <a:off x="457200" y="1828800"/>
            <a:ext cx="8381520" cy="41907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Exchange digital data via radio between two computing systems.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E-mail, files, keyboard-to-keyboard, messages, etc.</a:t>
            </a:r>
            <a:endParaRPr b="0" lang="en-US" sz="2600" spc="-1" strike="noStrike">
              <a:latin typeface="Arial"/>
            </a:endParaRPr>
          </a:p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New modes being developed all the time.</a:t>
            </a:r>
            <a:endParaRPr b="0" lang="en-US" sz="3600" spc="-1" strike="noStrike">
              <a:latin typeface="Arial"/>
            </a:endParaRPr>
          </a:p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More and more amateurs are using digital modes.</a:t>
            </a:r>
            <a:endParaRPr b="0" lang="en-US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G2E08 -- In what segment of the 20 meter band are most PSK31 operations commonly found?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99" name="CustomShape 2"/>
          <p:cNvSpPr/>
          <p:nvPr/>
        </p:nvSpPr>
        <p:spPr>
          <a:xfrm>
            <a:off x="457200" y="201132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At the bottom of the slow-scan TV segment, near 14.230 MHz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At the top of the SSB phone segment near 14.325 MHz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In the middle of the CW segment, near 14.100 MHz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Below the RTTY segment, near 14.070 MHz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00" name="CustomShape 3"/>
          <p:cNvSpPr/>
          <p:nvPr/>
        </p:nvSpPr>
        <p:spPr>
          <a:xfrm>
            <a:off x="0" y="43894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" dur="indefinite" restart="never" nodeType="tmRoot">
          <p:childTnLst>
            <p:seq>
              <p:cTn id="16" dur="indefinite" nodeType="mainSeq">
                <p:childTnLst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G2E13 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-- </a:t>
            </a: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Which communication system sometimes uses the Internet to transfer messages?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02" name="CustomShape 2"/>
          <p:cNvSpPr/>
          <p:nvPr/>
        </p:nvSpPr>
        <p:spPr>
          <a:xfrm>
            <a:off x="457200" y="201132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Winlink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RTTY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ARES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Skywarn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03" name="CustomShape 3"/>
          <p:cNvSpPr/>
          <p:nvPr/>
        </p:nvSpPr>
        <p:spPr>
          <a:xfrm>
            <a:off x="0" y="21384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" dur="indefinite" restart="never" nodeType="tmRoot">
          <p:childTnLst>
            <p:seq>
              <p:cTn id="23" dur="indefinite" nodeType="mainSeq"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G8C01 -- Which of the following digital modes is designed to operate at extremely low signal strength on the HF bands?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05" name="CustomShape 2"/>
          <p:cNvSpPr/>
          <p:nvPr/>
        </p:nvSpPr>
        <p:spPr>
          <a:xfrm>
            <a:off x="457200" y="201132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de-D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FSK441 and Hellschreiber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de-D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JT9 and JT65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Clover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RTTY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06" name="CustomShape 3"/>
          <p:cNvSpPr/>
          <p:nvPr/>
        </p:nvSpPr>
        <p:spPr>
          <a:xfrm>
            <a:off x="0" y="2630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9" dur="indefinite" restart="never" nodeType="tmRoot">
          <p:childTnLst>
            <p:seq>
              <p:cTn id="30" dur="indefinite" nodeType="mainSeq">
                <p:childTnLst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1827000" y="18900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Basics</a:t>
            </a:r>
            <a:endParaRPr b="0" lang="en-US" sz="4800" spc="-1" strike="noStrike">
              <a:latin typeface="Arial"/>
            </a:endParaRPr>
          </a:p>
        </p:txBody>
      </p:sp>
      <p:sp>
        <p:nvSpPr>
          <p:cNvPr id="108" name="CustomShape 2"/>
          <p:cNvSpPr/>
          <p:nvPr/>
        </p:nvSpPr>
        <p:spPr>
          <a:xfrm>
            <a:off x="457200" y="1828800"/>
            <a:ext cx="845784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Definitions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Mode.</a:t>
            </a:r>
            <a:endParaRPr b="0" lang="en-US" sz="24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Amateur transceivers designed for voice transmission can be used to send digital information (data) as a series of tones.</a:t>
            </a:r>
            <a:endParaRPr b="0" lang="en-US" sz="24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Data modes consist of:</a:t>
            </a:r>
            <a:endParaRPr b="0" lang="en-US" sz="24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Modulation method.</a:t>
            </a:r>
            <a:endParaRPr b="0" lang="en-US" sz="2400" spc="-1" strike="noStrike">
              <a:latin typeface="Arial"/>
            </a:endParaRPr>
          </a:p>
          <a:p>
            <a:pPr lvl="4" marL="1800" indent="18270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How tones are added to RF signal.</a:t>
            </a:r>
            <a:endParaRPr b="0" lang="en-US" sz="24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Protocol.</a:t>
            </a:r>
            <a:endParaRPr b="0" lang="en-US" sz="2400" spc="-1" strike="noStrike">
              <a:latin typeface="Arial"/>
            </a:endParaRPr>
          </a:p>
          <a:p>
            <a:pPr lvl="4" marL="1800" indent="18270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Rules governing how data is converted to tones.</a:t>
            </a:r>
            <a:endParaRPr b="0" lang="en-US" sz="2400" spc="-1" strike="noStrike">
              <a:latin typeface="Arial"/>
            </a:endParaRPr>
          </a:p>
          <a:p>
            <a:pPr marL="1800" indent="1369800">
              <a:lnSpc>
                <a:spcPct val="100000"/>
              </a:lnSpc>
              <a:spcBef>
                <a:spcPts val="499"/>
              </a:spcBef>
            </a:pP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457200" y="1828800"/>
            <a:ext cx="845784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Definitions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Bit Rate vs. Baud.</a:t>
            </a:r>
            <a:endParaRPr b="0" lang="en-US" sz="24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Bit Rate = Number of bits per second.</a:t>
            </a:r>
            <a:endParaRPr b="0" lang="en-US" sz="24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Baud = Number of symbols per second.</a:t>
            </a:r>
            <a:endParaRPr b="0" lang="en-US" sz="24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Symbol = signal characteristic(s) that make up a distinct state of transmitted signal.</a:t>
            </a:r>
            <a:endParaRPr b="0" lang="en-US" sz="24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In simple codes, 1 symbol = 1 bit, &amp; bit rate = baud.</a:t>
            </a:r>
            <a:endParaRPr b="0" lang="en-US" sz="24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ASCII, Baudot, etc.</a:t>
            </a:r>
            <a:endParaRPr b="0" lang="en-US" sz="24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In  more complex codes, 1 symbol may encode more than one bit, &amp; bit rate &gt; baud.</a:t>
            </a:r>
            <a:endParaRPr b="0" lang="en-US" sz="2400" spc="-1" strike="noStrike">
              <a:latin typeface="Arial"/>
            </a:endParaRPr>
          </a:p>
          <a:p>
            <a:pPr marL="1800" indent="1369800">
              <a:lnSpc>
                <a:spcPct val="100000"/>
              </a:lnSpc>
              <a:spcBef>
                <a:spcPts val="499"/>
              </a:spcBef>
            </a:pPr>
            <a:endParaRPr b="0" lang="en-US" sz="2400" spc="-1" strike="noStrike">
              <a:latin typeface="Arial"/>
            </a:endParaRPr>
          </a:p>
        </p:txBody>
      </p:sp>
      <p:sp>
        <p:nvSpPr>
          <p:cNvPr id="110" name="CustomShape 2"/>
          <p:cNvSpPr/>
          <p:nvPr/>
        </p:nvSpPr>
        <p:spPr>
          <a:xfrm>
            <a:off x="1827000" y="18900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Basics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457200" y="1828800"/>
            <a:ext cx="845784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Frequency Shift Keying (FSK)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Individual data bits represented by two or more discreet frequencies.</a:t>
            </a:r>
            <a:endParaRPr b="0" lang="en-US" sz="24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Older modes use 2 frequencies.</a:t>
            </a:r>
            <a:endParaRPr b="0" lang="en-US" sz="24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Frequencies called “mark” &amp; “space”.</a:t>
            </a:r>
            <a:endParaRPr b="0" lang="en-US" sz="24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RTTY, Packet, etc.</a:t>
            </a:r>
            <a:endParaRPr b="0" lang="en-US" sz="24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New modes use more than 2 frequencies.</a:t>
            </a:r>
            <a:endParaRPr b="0" lang="en-US" sz="24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Olivia, MFSK-16, MFSK-32, etc.</a:t>
            </a:r>
            <a:endParaRPr b="0" lang="en-US" sz="24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16 or 32 most common on HF.</a:t>
            </a:r>
            <a:endParaRPr b="0" lang="en-US" sz="24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128 &amp; 256 being used by VOA to send images.</a:t>
            </a:r>
            <a:endParaRPr b="0" lang="en-US" sz="24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MFSK32 uses 32 frequencies.</a:t>
            </a:r>
            <a:endParaRPr b="0" lang="en-US" sz="2400" spc="-1" strike="noStrike">
              <a:latin typeface="Arial"/>
            </a:endParaRPr>
          </a:p>
          <a:p>
            <a:pPr marL="1800" indent="1369800">
              <a:lnSpc>
                <a:spcPct val="100000"/>
              </a:lnSpc>
              <a:spcBef>
                <a:spcPts val="499"/>
              </a:spcBef>
            </a:pPr>
            <a:endParaRPr b="0" lang="en-US" sz="2400" spc="-1" strike="noStrike">
              <a:latin typeface="Arial"/>
            </a:endParaRPr>
          </a:p>
        </p:txBody>
      </p:sp>
      <p:sp>
        <p:nvSpPr>
          <p:cNvPr id="112" name="CustomShape 2"/>
          <p:cNvSpPr/>
          <p:nvPr/>
        </p:nvSpPr>
        <p:spPr>
          <a:xfrm>
            <a:off x="1827000" y="18900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Basics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457200" y="1828800"/>
            <a:ext cx="845784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Frequency Shift Keying (FSK)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FSK – In true FSK, the data bits are applied directly to transmitter VFO to shift the carrier frequency.</a:t>
            </a:r>
            <a:endParaRPr b="0" lang="en-US" sz="24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a.k.a. – Direct FSK.</a:t>
            </a:r>
            <a:endParaRPr b="0" lang="en-US" sz="24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Only possible for modes where only one tone sent at a time.</a:t>
            </a:r>
            <a:endParaRPr b="0" lang="en-US" sz="24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AFSK – Data bits are converted to tones used to modulate an SSB or FM transmitter.</a:t>
            </a:r>
            <a:endParaRPr b="0" lang="en-US" sz="24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Convenient.</a:t>
            </a:r>
            <a:endParaRPr b="0" lang="en-US" sz="24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Can be used with any digital mode.</a:t>
            </a:r>
            <a:endParaRPr b="0" lang="en-US" sz="2400" spc="-1" strike="noStrike">
              <a:latin typeface="Arial"/>
            </a:endParaRPr>
          </a:p>
          <a:p>
            <a:pPr marL="1800" indent="1369800">
              <a:lnSpc>
                <a:spcPct val="100000"/>
              </a:lnSpc>
              <a:spcBef>
                <a:spcPts val="499"/>
              </a:spcBef>
            </a:pPr>
            <a:endParaRPr b="0" lang="en-US" sz="2400" spc="-1" strike="noStrike">
              <a:latin typeface="Arial"/>
            </a:endParaRPr>
          </a:p>
        </p:txBody>
      </p:sp>
      <p:sp>
        <p:nvSpPr>
          <p:cNvPr id="114" name="CustomShape 2"/>
          <p:cNvSpPr/>
          <p:nvPr/>
        </p:nvSpPr>
        <p:spPr>
          <a:xfrm>
            <a:off x="1827000" y="18900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Basics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457200" y="1828800"/>
            <a:ext cx="845784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Phase Shift Keying (PSK)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Individual data bits represented by phase shifts in signal.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Most common type is inversion (180° phase shift).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Phase shift can be referenced to same signal at earlier point in time or to another tone.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Sounds like raspy buzz or noise.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PSK31, etc.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16" name="CustomShape 2"/>
          <p:cNvSpPr/>
          <p:nvPr/>
        </p:nvSpPr>
        <p:spPr>
          <a:xfrm>
            <a:off x="1827000" y="18900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Basics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G8A01 -- How is an FSK signal generated?</a:t>
            </a:r>
            <a:br/>
            <a:endParaRPr b="0" lang="en-US" sz="2800" spc="-1" strike="noStrike">
              <a:latin typeface="Arial"/>
            </a:endParaRPr>
          </a:p>
        </p:txBody>
      </p:sp>
      <p:sp>
        <p:nvSpPr>
          <p:cNvPr id="118" name="CustomShape 2"/>
          <p:cNvSpPr/>
          <p:nvPr/>
        </p:nvSpPr>
        <p:spPr>
          <a:xfrm>
            <a:off x="457200" y="2011320"/>
            <a:ext cx="8229240" cy="43891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By keying an FM transmitter with a sub-audible tone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By changing an oscillator’s frequency directly with a digital control signal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By using a transceiver’s computer data interface protocol to change frequencies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By reconfiguring the CW keying input to act as a tone generator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19" name="CustomShape 3"/>
          <p:cNvSpPr/>
          <p:nvPr/>
        </p:nvSpPr>
        <p:spPr>
          <a:xfrm>
            <a:off x="0" y="302436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6" dur="indefinite" restart="never" nodeType="tmRoot">
          <p:childTnLst>
            <p:seq>
              <p:cTn id="37" dur="indefinite" nodeType="mainSeq">
                <p:childTnLst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G8C11 -- How are the two separate frequencies of a Frequency Shift Keyed (FSK) signal identified?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21" name="CustomShape 2"/>
          <p:cNvSpPr/>
          <p:nvPr/>
        </p:nvSpPr>
        <p:spPr>
          <a:xfrm>
            <a:off x="457200" y="201132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Dot and Dash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On and Off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High and Low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Mark and Space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22" name="CustomShape 3"/>
          <p:cNvSpPr/>
          <p:nvPr/>
        </p:nvSpPr>
        <p:spPr>
          <a:xfrm>
            <a:off x="0" y="3638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3" dur="indefinite" restart="never" nodeType="tmRoot">
          <p:childTnLst>
            <p:seq>
              <p:cTn id="44" dur="indefinite" nodeType="mainSeq">
                <p:childTnLst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CustomShape 1"/>
          <p:cNvSpPr/>
          <p:nvPr/>
        </p:nvSpPr>
        <p:spPr>
          <a:xfrm>
            <a:off x="457200" y="1828800"/>
            <a:ext cx="838152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Where to Find Digital Activity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Arial Unicode MS"/>
              </a:rPr>
              <a:t>Restricted to CW/data segments of each band.</a:t>
            </a:r>
            <a:endParaRPr b="0" lang="en-US" sz="32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Arial Unicode MS"/>
              </a:rPr>
              <a:t>Usually close to the top end of the CW segment, but check the band plan.</a:t>
            </a:r>
            <a:endParaRPr b="0" lang="en-US" sz="32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160m -- bottom end of band.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60m – center of each channel.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10m – middle of CW segment.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52" name="CustomShape 2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Introduction to </a:t>
            </a:r>
            <a:br/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Modes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Character-Based Modes</a:t>
            </a:r>
            <a:endParaRPr b="0" lang="en-US" sz="4800" spc="-1" strike="noStrike">
              <a:latin typeface="Arial"/>
            </a:endParaRPr>
          </a:p>
        </p:txBody>
      </p:sp>
      <p:sp>
        <p:nvSpPr>
          <p:cNvPr id="124" name="CustomShape 2"/>
          <p:cNvSpPr/>
          <p:nvPr/>
        </p:nvSpPr>
        <p:spPr>
          <a:xfrm>
            <a:off x="457200" y="1828800"/>
            <a:ext cx="845784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The simplest form of digital communications is where the operator enters a character &amp; that character is transmitted to the receiving station.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a.k.a. – Keyboard-to-keyboard communications.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CW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RTTY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PSK31</a:t>
            </a:r>
            <a:endParaRPr b="0" lang="en-US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457200" y="1828800"/>
            <a:ext cx="845784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Radioteletype (RTTY).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Baudot code.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Start bit, 5 data bits, &amp; stop bit.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A-Z, 0-9, CR, LF, LTRS, FIGS, punctuation, &amp; control codes.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26" name="CustomShape 2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Character-Based Modes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457200" y="1828800"/>
            <a:ext cx="845784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Radioteletype (RTTY).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Standard tones: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2125 Hz (mark) 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2295 Hz (space).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Shift = 170 Hz.</a:t>
            </a:r>
            <a:endParaRPr b="0" lang="en-US" sz="2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Standard speeds: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60 wpm (45 baud) – Most common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75 wpm (56 baud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100 wpm (75 baud).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28" name="CustomShape 2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Character-Based Modes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457200" y="1828800"/>
            <a:ext cx="845784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Multiple Frequency Shift Keying (MFSK).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Uses more than 2 tones to encode the data.</a:t>
            </a:r>
            <a:endParaRPr b="0" lang="en-US" sz="2600" spc="-1" strike="noStrike">
              <a:latin typeface="Arial"/>
            </a:endParaRPr>
          </a:p>
        </p:txBody>
      </p:sp>
      <p:graphicFrame>
        <p:nvGraphicFramePr>
          <p:cNvPr id="130" name="Table 2"/>
          <p:cNvGraphicFramePr/>
          <p:nvPr/>
        </p:nvGraphicFramePr>
        <p:xfrm>
          <a:off x="990720" y="3703680"/>
          <a:ext cx="7392600" cy="2268000"/>
        </p:xfrm>
        <a:graphic>
          <a:graphicData uri="http://schemas.openxmlformats.org/drawingml/2006/table">
            <a:tbl>
              <a:tblPr/>
              <a:tblGrid>
                <a:gridCol w="2463480"/>
                <a:gridCol w="2465280"/>
                <a:gridCol w="2463840"/>
              </a:tblGrid>
              <a:tr h="37764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en-US" sz="1600" spc="-1" strike="noStrike">
                          <a:solidFill>
                            <a:srgbClr val="ebf1dd"/>
                          </a:solidFill>
                          <a:latin typeface="Arial"/>
                          <a:ea typeface="Arial"/>
                        </a:rPr>
                        <a:t>Mode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18720">
                      <a:solidFill>
                        <a:srgbClr val="c3d69b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en-US" sz="1600" spc="-1" strike="noStrike">
                          <a:solidFill>
                            <a:srgbClr val="ebf1dd"/>
                          </a:solidFill>
                          <a:latin typeface="Arial"/>
                          <a:ea typeface="Arial"/>
                        </a:rPr>
                        <a:t>Number of Tones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18720">
                      <a:solidFill>
                        <a:srgbClr val="c3d69b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en-US" sz="1600" spc="-1" strike="noStrike">
                          <a:solidFill>
                            <a:srgbClr val="ebf1dd"/>
                          </a:solidFill>
                          <a:latin typeface="Arial"/>
                          <a:ea typeface="Arial"/>
                        </a:rPr>
                        <a:t>Bandwidth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18720">
                      <a:solidFill>
                        <a:srgbClr val="c3d69b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37764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MFSK-32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1872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32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1872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500 Hz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1872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</a:tr>
              <a:tr h="37908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MFSK-32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64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 kHz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e9edf4"/>
                    </a:solidFill>
                  </a:tcPr>
                </a:tc>
              </a:tr>
              <a:tr h="37764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MT63-1KL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64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 kHz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</a:tr>
              <a:tr h="37764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MT63-2KL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64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2 kHz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e9edf4"/>
                    </a:solidFill>
                  </a:tcPr>
                </a:tc>
              </a:tr>
              <a:tr h="37836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Olivia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4 to 64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250 Hz to 2 kHz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131" name="CustomShape 3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Character-Based Modes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ustomShape 1"/>
          <p:cNvSpPr/>
          <p:nvPr/>
        </p:nvSpPr>
        <p:spPr>
          <a:xfrm>
            <a:off x="457200" y="1828800"/>
            <a:ext cx="845784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PSK31.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Most popular phase-shift keying mode.</a:t>
            </a:r>
            <a:endParaRPr b="0" lang="en-US" sz="2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Single-tone.</a:t>
            </a:r>
            <a:endParaRPr b="0" lang="en-US" sz="2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Symbol is phase reversal of tone.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Symbol rate (baud) = 31.25</a:t>
            </a:r>
            <a:endParaRPr b="0" lang="en-US" sz="2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Variable length code (Varicode).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Shorter codes for more common characters.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Upper case letters have longer codes than lower case.</a:t>
            </a:r>
            <a:endParaRPr b="0" lang="en-US" sz="2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PSK63 (symbol rate = 63) becoming popular.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33" name="CustomShape 2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Character-Based Modes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G2E06 -- What is the most common frequency shift for RTTY emissions in the amateur HF bands?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35" name="CustomShape 2"/>
          <p:cNvSpPr/>
          <p:nvPr/>
        </p:nvSpPr>
        <p:spPr>
          <a:xfrm>
            <a:off x="457200" y="201132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de-D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 85 Hz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de-D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 170 Hz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de-D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 425 Hz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de-D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 850 Hz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36" name="CustomShape 3"/>
          <p:cNvSpPr/>
          <p:nvPr/>
        </p:nvSpPr>
        <p:spPr>
          <a:xfrm>
            <a:off x="0" y="2630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0" dur="indefinite" restart="never" nodeType="tmRoot">
          <p:childTnLst>
            <p:seq>
              <p:cTn id="51" dur="indefinite" nodeType="mainSeq">
                <p:childTnLst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5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ustomShape 1"/>
          <p:cNvSpPr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G8C02 -- How many data bits are sent in a single PSK31 character?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38" name="CustomShape 2"/>
          <p:cNvSpPr/>
          <p:nvPr/>
        </p:nvSpPr>
        <p:spPr>
          <a:xfrm>
            <a:off x="457200" y="201132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The number varies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de-D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5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de-D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7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de-D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8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39" name="CustomShape 3"/>
          <p:cNvSpPr/>
          <p:nvPr/>
        </p:nvSpPr>
        <p:spPr>
          <a:xfrm>
            <a:off x="0" y="21733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7" dur="indefinite" restart="never" nodeType="tmRoot">
          <p:childTnLst>
            <p:seq>
              <p:cTn id="58" dur="indefinite" nodeType="mainSeq">
                <p:childTnLst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63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CustomShape 1"/>
          <p:cNvSpPr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G8C04 -- Which of the following describes Baudot code?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41" name="CustomShape 2"/>
          <p:cNvSpPr/>
          <p:nvPr/>
        </p:nvSpPr>
        <p:spPr>
          <a:xfrm>
            <a:off x="457200" y="201132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 7-bit code with start, stop and parity bits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 code using error detection and correction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 5-bit code with additional start and stop bits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 code using SELCAL and LISTEN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42" name="CustomShape 3"/>
          <p:cNvSpPr/>
          <p:nvPr/>
        </p:nvSpPr>
        <p:spPr>
          <a:xfrm>
            <a:off x="0" y="31417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4" dur="indefinite" restart="never" nodeType="tmRoot">
          <p:childTnLst>
            <p:seq>
              <p:cTn id="65" dur="indefinite" nodeType="mainSeq">
                <p:childTnLst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CustomShape 1"/>
          <p:cNvSpPr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G8C08 -- Which of the following statements is true about PSK31?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44" name="CustomShape 2"/>
          <p:cNvSpPr/>
          <p:nvPr/>
        </p:nvSpPr>
        <p:spPr>
          <a:xfrm>
            <a:off x="457200" y="201132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Upper case letters make the signal stronger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Upper case letters use longer Varicode signals and thus slow down transmission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Varicode Error Correction is used to ensure accurate message reception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Higher power is needed as compared to RTTY for similar error rates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45" name="CustomShape 3"/>
          <p:cNvSpPr/>
          <p:nvPr/>
        </p:nvSpPr>
        <p:spPr>
          <a:xfrm>
            <a:off x="0" y="26398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1" dur="indefinite" restart="never" nodeType="tmRoot">
          <p:childTnLst>
            <p:seq>
              <p:cTn id="72" dur="indefinite" nodeType="mainSeq">
                <p:childTnLst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G8C09 -- What does the number 31 represent in "PSK31"?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47" name="CustomShape 2"/>
          <p:cNvSpPr/>
          <p:nvPr/>
        </p:nvSpPr>
        <p:spPr>
          <a:xfrm>
            <a:off x="457200" y="201132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 The approximate transmitted symbol rate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 The version of the PSK protocol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 The year in which PSK31 was invented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 The number of characters that can be represented by PSK31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48" name="CustomShape 3"/>
          <p:cNvSpPr/>
          <p:nvPr/>
        </p:nvSpPr>
        <p:spPr>
          <a:xfrm>
            <a:off x="0" y="21384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8" dur="indefinite" restart="never" nodeType="tmRoot">
          <p:childTnLst>
            <p:seq>
              <p:cTn id="79" dur="indefinite" nodeType="mainSeq">
                <p:childTnLst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8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" name="Table 1"/>
          <p:cNvGraphicFramePr/>
          <p:nvPr/>
        </p:nvGraphicFramePr>
        <p:xfrm>
          <a:off x="1371600" y="1905120"/>
          <a:ext cx="6325920" cy="4263840"/>
        </p:xfrm>
        <a:graphic>
          <a:graphicData uri="http://schemas.openxmlformats.org/drawingml/2006/table">
            <a:tbl>
              <a:tblPr/>
              <a:tblGrid>
                <a:gridCol w="1149120"/>
                <a:gridCol w="5176800"/>
              </a:tblGrid>
              <a:tr h="34920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en-US" sz="1600" spc="-1" strike="noStrike">
                          <a:solidFill>
                            <a:srgbClr val="c3d69b"/>
                          </a:solidFill>
                          <a:latin typeface="Arial"/>
                          <a:ea typeface="Arial"/>
                        </a:rPr>
                        <a:t>Band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18720">
                      <a:solidFill>
                        <a:srgbClr val="c3d69b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en-US" sz="1600" spc="-1" strike="noStrike">
                          <a:solidFill>
                            <a:srgbClr val="c3d69b"/>
                          </a:solidFill>
                          <a:latin typeface="Arial"/>
                          <a:ea typeface="Arial"/>
                        </a:rPr>
                        <a:t>Digital Mode Frequencies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18720">
                      <a:solidFill>
                        <a:srgbClr val="c3d69b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34920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160m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1872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1.800 MHz to 1.810 MHz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1872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</a:tr>
              <a:tr h="34920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80m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3.570 MHz to 3.600 MHz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e9edf4"/>
                    </a:solidFill>
                  </a:tcPr>
                </a:tc>
              </a:tr>
              <a:tr h="34920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60m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Center of each channel.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</a:tr>
              <a:tr h="60624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40m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7.035 MHz to 7.045 MHz (ITU Regions 1 &amp; 3)</a:t>
                      </a:r>
                      <a:endParaRPr b="0" lang="en-US" sz="1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7.080 MHz to 7.125 MHz (ITU Region 2)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e9edf4"/>
                    </a:solidFill>
                  </a:tcPr>
                </a:tc>
              </a:tr>
              <a:tr h="86328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20m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14.070 MHz to 14.0995 MHz (14.070 MHz = PSK31)</a:t>
                      </a:r>
                      <a:endParaRPr b="0" lang="en-US" sz="1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14.1005 MHz to 14.112 MHz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</a:tr>
              <a:tr h="34920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17m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18.100 MHz to 18.110 MHz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e9edf4"/>
                    </a:solidFill>
                  </a:tcPr>
                </a:tc>
              </a:tr>
              <a:tr h="34920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15m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21.070 MHz to 21.110 MHz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</a:tr>
              <a:tr h="34920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12m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24.920 MHz to 24.930 MHz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e9edf4"/>
                    </a:solidFill>
                  </a:tcPr>
                </a:tc>
              </a:tr>
              <a:tr h="34992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10m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28.070 MHz to 28.150 MHz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54" name="CustomShape 2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Introduction to </a:t>
            </a:r>
            <a:br/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Modes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G8C12 -- Which type of code is used for sending characters in a PSK31 signal?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50" name="CustomShape 2"/>
          <p:cNvSpPr/>
          <p:nvPr/>
        </p:nvSpPr>
        <p:spPr>
          <a:xfrm>
            <a:off x="457200" y="201132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 Varicode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 Viterbi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 Volumetric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 Binary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51" name="CustomShape 3"/>
          <p:cNvSpPr/>
          <p:nvPr/>
        </p:nvSpPr>
        <p:spPr>
          <a:xfrm>
            <a:off x="0" y="21384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5" dur="indefinite" restart="never" nodeType="tmRoot">
          <p:childTnLst>
            <p:seq>
              <p:cTn id="86" dur="indefinite" nodeType="mainSeq">
                <p:childTnLst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9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>
            <a:off x="1827000" y="18900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Packet-Based Modes</a:t>
            </a:r>
            <a:endParaRPr b="0" lang="en-US" sz="4800" spc="-1" strike="noStrike">
              <a:latin typeface="Arial"/>
            </a:endParaRPr>
          </a:p>
        </p:txBody>
      </p:sp>
      <p:sp>
        <p:nvSpPr>
          <p:cNvPr id="153" name="CustomShape 2"/>
          <p:cNvSpPr/>
          <p:nvPr/>
        </p:nvSpPr>
        <p:spPr>
          <a:xfrm>
            <a:off x="457200" y="1828800"/>
            <a:ext cx="845784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Packet-based or structured modes are derived form early computer-to-computer (internet) data transfer protocols.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Amateurs modified these protocols to develop Packet, PACTOR, WINMOR, &amp; other communications systems.</a:t>
            </a:r>
            <a:endParaRPr b="0" lang="en-US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CustomShape 1"/>
          <p:cNvSpPr/>
          <p:nvPr/>
        </p:nvSpPr>
        <p:spPr>
          <a:xfrm>
            <a:off x="457200" y="1828800"/>
            <a:ext cx="845784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Packet Basics.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Packet transmission means that the data is divided up into “chunks” &amp; transmitted a “chunk” at a time.</a:t>
            </a:r>
            <a:endParaRPr b="0" lang="en-US" sz="2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Additional data is added to each “chunk” to facilitate the transfer of the data.</a:t>
            </a:r>
            <a:endParaRPr b="0" lang="en-US" sz="2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Each chunk along with the additional data is called a “packet”.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55" name="CustomShape 2"/>
          <p:cNvSpPr/>
          <p:nvPr/>
        </p:nvSpPr>
        <p:spPr>
          <a:xfrm>
            <a:off x="1827000" y="18900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Packet-Based Modes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CustomShape 1"/>
          <p:cNvSpPr/>
          <p:nvPr/>
        </p:nvSpPr>
        <p:spPr>
          <a:xfrm>
            <a:off x="457200" y="1828800"/>
            <a:ext cx="845784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Packet Basics.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All packet-based systems have the same basic structure for the packets: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Header – Placed before the data &amp; contains bit patterns to synchronize the receiver, control &amp; routing information, and sometimes error detection/correction information.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Data – The data being sent, usually ASCII characters.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Trailer – Additional control &amp; status information, and information used for error detection.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57" name="CustomShape 2"/>
          <p:cNvSpPr/>
          <p:nvPr/>
        </p:nvSpPr>
        <p:spPr>
          <a:xfrm>
            <a:off x="1827000" y="18900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Packet-Based Modes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CustomShape 1"/>
          <p:cNvSpPr/>
          <p:nvPr/>
        </p:nvSpPr>
        <p:spPr>
          <a:xfrm>
            <a:off x="457200" y="1828800"/>
            <a:ext cx="845784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Packet Basics.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The process of encapsulating data into a packet allows for error detection.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Cyclic Redundancy Check (CRC) – Data in trailer of packet calculated based on all other data in the packet.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If CRC does not match, then data was not received correctly.</a:t>
            </a:r>
            <a:endParaRPr b="0" lang="en-US" sz="2600" spc="-1" strike="noStrike">
              <a:latin typeface="Arial"/>
            </a:endParaRPr>
          </a:p>
          <a:p>
            <a:pPr marL="1800" indent="912600">
              <a:lnSpc>
                <a:spcPct val="100000"/>
              </a:lnSpc>
              <a:spcBef>
                <a:spcPts val="601"/>
              </a:spcBef>
            </a:pPr>
            <a:endParaRPr b="0" lang="en-US" sz="2600" spc="-1" strike="noStrike">
              <a:latin typeface="Arial"/>
            </a:endParaRPr>
          </a:p>
        </p:txBody>
      </p:sp>
      <p:sp>
        <p:nvSpPr>
          <p:cNvPr id="159" name="CustomShape 2"/>
          <p:cNvSpPr/>
          <p:nvPr/>
        </p:nvSpPr>
        <p:spPr>
          <a:xfrm>
            <a:off x="1827000" y="18900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Packet-Based Modes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CustomShape 1"/>
          <p:cNvSpPr/>
          <p:nvPr/>
        </p:nvSpPr>
        <p:spPr>
          <a:xfrm>
            <a:off x="457200" y="1828800"/>
            <a:ext cx="845784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Packet Basics.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Error Detection &amp; Correction.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Automatic Repeat Request (ARQ) – If CRC or other error detection mechanism fails, then receiving station asks for the packet to be sent again.</a:t>
            </a:r>
            <a:endParaRPr b="0" lang="en-US" sz="26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ACK character sent by receiving station when packet was received correctly.</a:t>
            </a:r>
            <a:endParaRPr b="0" lang="en-US" sz="26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NAK character sent by receiving station when packet needs to be repeated.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61" name="CustomShape 2"/>
          <p:cNvSpPr/>
          <p:nvPr/>
        </p:nvSpPr>
        <p:spPr>
          <a:xfrm>
            <a:off x="1827000" y="18900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Packet-Based Modes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CustomShape 1"/>
          <p:cNvSpPr/>
          <p:nvPr/>
        </p:nvSpPr>
        <p:spPr>
          <a:xfrm>
            <a:off x="457200" y="1828800"/>
            <a:ext cx="845784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Packet Basics.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Error Detection &amp; Correction.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Forward Error Correction (FEC) – Additional information is sent with additional data to allow receiving station to correct for some types of error.</a:t>
            </a:r>
            <a:endParaRPr b="0" lang="en-US" sz="2600" spc="-1" strike="noStrike">
              <a:latin typeface="Arial"/>
            </a:endParaRPr>
          </a:p>
          <a:p>
            <a:pPr marL="1800" indent="912600">
              <a:lnSpc>
                <a:spcPct val="100000"/>
              </a:lnSpc>
              <a:spcBef>
                <a:spcPts val="601"/>
              </a:spcBef>
            </a:pPr>
            <a:endParaRPr b="0" lang="en-US" sz="2600" spc="-1" strike="noStrike">
              <a:latin typeface="Arial"/>
            </a:endParaRPr>
          </a:p>
        </p:txBody>
      </p:sp>
      <p:sp>
        <p:nvSpPr>
          <p:cNvPr id="163" name="CustomShape 2"/>
          <p:cNvSpPr/>
          <p:nvPr/>
        </p:nvSpPr>
        <p:spPr>
          <a:xfrm>
            <a:off x="1827000" y="18900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Packet-Based Modes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CustomShape 1"/>
          <p:cNvSpPr/>
          <p:nvPr/>
        </p:nvSpPr>
        <p:spPr>
          <a:xfrm>
            <a:off x="457200" y="1828800"/>
            <a:ext cx="853416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Packet Basics.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ARQ systems designed to exchange information between 2 stations.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Receiving station has to acknowledge each packet was received correctly.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Only one station can send the acknowledgement.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Cannot “break in” to QSO between stations using ARQ.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Other stations can use monitor mode (MON) to “listen in” without having the benefits of error detection.</a:t>
            </a:r>
            <a:endParaRPr b="0" lang="en-US" sz="2600" spc="-1" strike="noStrike">
              <a:latin typeface="Arial"/>
            </a:endParaRPr>
          </a:p>
          <a:p>
            <a:pPr marL="1800" indent="912600">
              <a:lnSpc>
                <a:spcPct val="100000"/>
              </a:lnSpc>
              <a:spcBef>
                <a:spcPts val="601"/>
              </a:spcBef>
            </a:pPr>
            <a:endParaRPr b="0" lang="en-US" sz="2600" spc="-1" strike="noStrike">
              <a:latin typeface="Arial"/>
            </a:endParaRPr>
          </a:p>
        </p:txBody>
      </p:sp>
      <p:sp>
        <p:nvSpPr>
          <p:cNvPr id="165" name="CustomShape 2"/>
          <p:cNvSpPr/>
          <p:nvPr/>
        </p:nvSpPr>
        <p:spPr>
          <a:xfrm>
            <a:off x="1827000" y="18900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Packet-Based Modes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457200" y="1828800"/>
            <a:ext cx="853416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Packet Basics.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ARQ systems provide a “broadcast” or “unconnected” mode so that a station can announce its presence (call “CQ”).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APRS consists entirely of unconnected packets.</a:t>
            </a:r>
            <a:endParaRPr b="0" lang="en-US" sz="2600" spc="-1" strike="noStrike">
              <a:latin typeface="Arial"/>
            </a:endParaRPr>
          </a:p>
          <a:p>
            <a:pPr marL="1800" indent="912600">
              <a:lnSpc>
                <a:spcPct val="100000"/>
              </a:lnSpc>
              <a:spcBef>
                <a:spcPts val="601"/>
              </a:spcBef>
            </a:pPr>
            <a:endParaRPr b="0" lang="en-US" sz="2600" spc="-1" strike="noStrike">
              <a:latin typeface="Arial"/>
            </a:endParaRPr>
          </a:p>
        </p:txBody>
      </p:sp>
      <p:sp>
        <p:nvSpPr>
          <p:cNvPr id="167" name="CustomShape 2"/>
          <p:cNvSpPr/>
          <p:nvPr/>
        </p:nvSpPr>
        <p:spPr>
          <a:xfrm>
            <a:off x="1827000" y="18900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Packet-Based Modes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CustomShape 1"/>
          <p:cNvSpPr/>
          <p:nvPr/>
        </p:nvSpPr>
        <p:spPr>
          <a:xfrm>
            <a:off x="457200" y="1828800"/>
            <a:ext cx="853416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Packet Radio.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Used almost exclusively on VHF or UHF FM.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1200 or 9600 baud.</a:t>
            </a:r>
            <a:endParaRPr b="0" lang="en-US" sz="2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Based on the internet X.25 protocol.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AX.25 protocol.</a:t>
            </a:r>
            <a:endParaRPr b="0" lang="en-US" sz="2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Not suitable for HF.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Limited to 300 baud by FCC.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Errors due to noise &amp; fading result in numerous repeat requests .</a:t>
            </a:r>
            <a:endParaRPr b="0" lang="en-US" sz="2600" spc="-1" strike="noStrike">
              <a:latin typeface="Arial"/>
            </a:endParaRPr>
          </a:p>
          <a:p>
            <a:pPr marL="741600" indent="-284040">
              <a:lnSpc>
                <a:spcPct val="100000"/>
              </a:lnSpc>
              <a:spcBef>
                <a:spcPts val="700"/>
              </a:spcBef>
            </a:pPr>
            <a:endParaRPr b="0" lang="en-US" sz="2600" spc="-1" strike="noStrike">
              <a:latin typeface="Arial"/>
            </a:endParaRPr>
          </a:p>
          <a:p>
            <a:pPr marL="1800" indent="912600">
              <a:lnSpc>
                <a:spcPct val="100000"/>
              </a:lnSpc>
              <a:spcBef>
                <a:spcPts val="601"/>
              </a:spcBef>
            </a:pPr>
            <a:endParaRPr b="0" lang="en-US" sz="2600" spc="-1" strike="noStrike">
              <a:latin typeface="Arial"/>
            </a:endParaRPr>
          </a:p>
        </p:txBody>
      </p:sp>
      <p:sp>
        <p:nvSpPr>
          <p:cNvPr id="169" name="CustomShape 2"/>
          <p:cNvSpPr/>
          <p:nvPr/>
        </p:nvSpPr>
        <p:spPr>
          <a:xfrm>
            <a:off x="1827000" y="18900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Packet-Based Modes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ustomShape 1"/>
          <p:cNvSpPr/>
          <p:nvPr/>
        </p:nvSpPr>
        <p:spPr>
          <a:xfrm>
            <a:off x="457200" y="1828800"/>
            <a:ext cx="8381520" cy="41907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Digital Voice &amp; Image Modes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Arial Unicode MS"/>
              </a:rPr>
              <a:t>Digital voice systems are considered voice modes by the FCC.</a:t>
            </a:r>
            <a:endParaRPr b="0" lang="en-US" sz="32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FreeDV, D-Star, SystemFusion, WinDRM, etc.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Operations in voice/image sections of the band.</a:t>
            </a:r>
            <a:endParaRPr b="0" lang="en-US" sz="2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SSTV operations are converting from current analog systems to digital file transfers, but still considered image mode.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56" name="CustomShape 2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Introduction to </a:t>
            </a:r>
            <a:br/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Modes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CustomShape 1"/>
          <p:cNvSpPr/>
          <p:nvPr/>
        </p:nvSpPr>
        <p:spPr>
          <a:xfrm>
            <a:off x="457200" y="1828800"/>
            <a:ext cx="853416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PACTOR and WINMOR.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No error detection/correction possible with RTTY.</a:t>
            </a:r>
            <a:endParaRPr b="0" lang="en-US" sz="2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Teletype-over-radio (TOR) modes developed to overcome this shortcoming.</a:t>
            </a:r>
            <a:endParaRPr b="0" lang="en-US" sz="2600" spc="-1" strike="noStrike">
              <a:latin typeface="Arial"/>
            </a:endParaRPr>
          </a:p>
          <a:p>
            <a:pPr marL="741600" indent="-284040">
              <a:lnSpc>
                <a:spcPct val="100000"/>
              </a:lnSpc>
              <a:spcBef>
                <a:spcPts val="700"/>
              </a:spcBef>
            </a:pPr>
            <a:endParaRPr b="0" lang="en-US" sz="2600" spc="-1" strike="noStrike">
              <a:latin typeface="Arial"/>
            </a:endParaRPr>
          </a:p>
          <a:p>
            <a:pPr marL="1800" indent="912600">
              <a:lnSpc>
                <a:spcPct val="100000"/>
              </a:lnSpc>
              <a:spcBef>
                <a:spcPts val="601"/>
              </a:spcBef>
            </a:pPr>
            <a:endParaRPr b="0" lang="en-US" sz="2600" spc="-1" strike="noStrike">
              <a:latin typeface="Arial"/>
            </a:endParaRPr>
          </a:p>
        </p:txBody>
      </p:sp>
      <p:sp>
        <p:nvSpPr>
          <p:cNvPr id="171" name="CustomShape 2"/>
          <p:cNvSpPr/>
          <p:nvPr/>
        </p:nvSpPr>
        <p:spPr>
          <a:xfrm>
            <a:off x="1827000" y="18900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Packet-Based Modes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CustomShape 1"/>
          <p:cNvSpPr/>
          <p:nvPr/>
        </p:nvSpPr>
        <p:spPr>
          <a:xfrm>
            <a:off x="457200" y="1828800"/>
            <a:ext cx="853416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PACTOR and WINMOR.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PACTOR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Packet-based.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PACTOR-I uses FSK.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PACTOR-II, PACTOR-III, &amp; PACTOR-4 use PSK.</a:t>
            </a:r>
            <a:endParaRPr b="0" lang="en-US" sz="26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PACTOR-4 not legal for amateur use in US.</a:t>
            </a:r>
            <a:endParaRPr b="0" lang="en-US" sz="2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WINMOR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Uses either FSK or PSK.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1827000" y="18900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Packet-Based Modes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ustomShape 1"/>
          <p:cNvSpPr/>
          <p:nvPr/>
        </p:nvSpPr>
        <p:spPr>
          <a:xfrm>
            <a:off x="457200" y="1828800"/>
            <a:ext cx="853416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PACTOR and WINMOR.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Both use ARQ for error detection/correction.</a:t>
            </a:r>
            <a:endParaRPr b="0" lang="en-US" sz="2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Preferred methods for transferring large amounts of data over amateur radio.</a:t>
            </a:r>
            <a:endParaRPr b="0" lang="en-US" sz="2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Preferred methods of transmission for WinLink.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75" name="CustomShape 2"/>
          <p:cNvSpPr/>
          <p:nvPr/>
        </p:nvSpPr>
        <p:spPr>
          <a:xfrm>
            <a:off x="1827000" y="18900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Packet-Based Modes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CustomShape 1"/>
          <p:cNvSpPr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G2E02 -- How can a PACTOR modem or controller be used to determine if the channel is in use by other PACTOR stations?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 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77" name="CustomShape 2"/>
          <p:cNvSpPr/>
          <p:nvPr/>
        </p:nvSpPr>
        <p:spPr>
          <a:xfrm>
            <a:off x="457200" y="201132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00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Unplug the data connector temporarily and see if the channel-busy indication is turned off </a:t>
            </a:r>
            <a:endParaRPr b="0" lang="en-US" sz="28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00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Put the modem or controller in a mode which allows monitoring communications without a connection </a:t>
            </a:r>
            <a:endParaRPr b="0" lang="en-US" sz="28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00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Transmit UI packets several times and wait to see if there is a response from another PACTOR station </a:t>
            </a:r>
            <a:endParaRPr b="0" lang="en-US" sz="28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00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Send the message: "Is this frequency in use?"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78" name="CustomShape 3"/>
          <p:cNvSpPr/>
          <p:nvPr/>
        </p:nvSpPr>
        <p:spPr>
          <a:xfrm>
            <a:off x="0" y="30970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2" dur="indefinite" restart="never" nodeType="tmRoot">
          <p:childTnLst>
            <p:seq>
              <p:cTn id="93" dur="indefinite" nodeType="mainSeq">
                <p:childTnLst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98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CustomShape 1"/>
          <p:cNvSpPr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G2E09 -- How do you join a contact between two stations using the PACTOR protocol? 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80" name="CustomShape 2"/>
          <p:cNvSpPr/>
          <p:nvPr/>
        </p:nvSpPr>
        <p:spPr>
          <a:xfrm>
            <a:off x="457200" y="201132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00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Send broadcast packets containing your call sign while in MONITOR mode </a:t>
            </a:r>
            <a:endParaRPr b="0" lang="en-US" sz="28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00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Transmit a steady carrier until the PACTOR protocol times out and disconnects </a:t>
            </a:r>
            <a:endParaRPr b="0" lang="en-US" sz="28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00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Joining an existing contact is not possible, PACTOR connections are limited to two stations </a:t>
            </a:r>
            <a:endParaRPr b="0" lang="en-US" sz="28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00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Send a NAK response continuously so that the sending station has to pause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81" name="CustomShape 3"/>
          <p:cNvSpPr/>
          <p:nvPr/>
        </p:nvSpPr>
        <p:spPr>
          <a:xfrm>
            <a:off x="0" y="40464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9" dur="indefinite" restart="never" nodeType="tmRoot">
          <p:childTnLst>
            <p:seq>
              <p:cTn id="100" dur="indefinite" nodeType="mainSeq">
                <p:childTnLst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05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CustomShape 1"/>
          <p:cNvSpPr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G8C03 -- What part of a data packet contains the routing and handling information? 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83" name="CustomShape 2"/>
          <p:cNvSpPr/>
          <p:nvPr/>
        </p:nvSpPr>
        <p:spPr>
          <a:xfrm>
            <a:off x="457200" y="201132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 Directory 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 Preamble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 Header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 Footer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84" name="CustomShape 3"/>
          <p:cNvSpPr/>
          <p:nvPr/>
        </p:nvSpPr>
        <p:spPr>
          <a:xfrm>
            <a:off x="0" y="31417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6" dur="indefinite" restart="never" nodeType="tmRoot">
          <p:childTnLst>
            <p:seq>
              <p:cTn id="107" dur="indefinite" nodeType="mainSeq">
                <p:childTnLst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12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CustomShape 1"/>
          <p:cNvSpPr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G8C05 -- In the PACTOR protocol, what is meant by an NAK response to a transmitted packet?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86" name="CustomShape 2"/>
          <p:cNvSpPr/>
          <p:nvPr/>
        </p:nvSpPr>
        <p:spPr>
          <a:xfrm>
            <a:off x="457200" y="201132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The receiver is requesting the packet be retransmitted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The receiver is reporting the packet was received without error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The receiver is busy decoding the packet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 The entire file has been received correctly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87" name="CustomShape 3"/>
          <p:cNvSpPr/>
          <p:nvPr/>
        </p:nvSpPr>
        <p:spPr>
          <a:xfrm>
            <a:off x="0" y="21384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3" dur="indefinite" restart="never" nodeType="tmRoot">
          <p:childTnLst>
            <p:seq>
              <p:cTn id="114" dur="indefinite" nodeType="mainSeq">
                <p:childTnLst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1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CustomShape 1"/>
          <p:cNvSpPr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G8C07 -- How does the receiving station respond to an ARQ data mode packet containing errors?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89" name="CustomShape 2"/>
          <p:cNvSpPr/>
          <p:nvPr/>
        </p:nvSpPr>
        <p:spPr>
          <a:xfrm>
            <a:off x="457200" y="201132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It terminates the contact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It requests the packet be retransmitted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It sends the packet back to the transmitting station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 It requests a change in transmitting protocol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90" name="CustomShape 3"/>
          <p:cNvSpPr/>
          <p:nvPr/>
        </p:nvSpPr>
        <p:spPr>
          <a:xfrm>
            <a:off x="0" y="26748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0" dur="indefinite" restart="never" nodeType="tmRoot">
          <p:childTnLst>
            <p:seq>
              <p:cTn id="121" dur="indefinite" nodeType="mainSeq">
                <p:childTnLst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2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CustomShape 1"/>
          <p:cNvSpPr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G8C10 -- How does forward error correction (FEC) allow the receiver to correct errors in received data packets?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92" name="CustomShape 2"/>
          <p:cNvSpPr/>
          <p:nvPr/>
        </p:nvSpPr>
        <p:spPr>
          <a:xfrm>
            <a:off x="457200" y="201132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By controlling transmitter output power for optimum signal strength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By using the varicode character set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By transmitting redundant information with the data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 By using a parity bit with each character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93" name="CustomShape 3"/>
          <p:cNvSpPr/>
          <p:nvPr/>
        </p:nvSpPr>
        <p:spPr>
          <a:xfrm>
            <a:off x="0" y="35622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7" dur="indefinite" restart="never" nodeType="tmRoot">
          <p:childTnLst>
            <p:seq>
              <p:cTn id="128" dur="indefinite" nodeType="mainSeq">
                <p:childTnLst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33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CustomShape 1"/>
          <p:cNvSpPr/>
          <p:nvPr/>
        </p:nvSpPr>
        <p:spPr>
          <a:xfrm>
            <a:off x="1827000" y="18900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000" spc="-1" strike="noStrike">
                <a:solidFill>
                  <a:srgbClr val="92d050"/>
                </a:solidFill>
                <a:latin typeface="Arial"/>
                <a:ea typeface="Arial Unicode MS"/>
              </a:rPr>
              <a:t>Receiving and Transmitting </a:t>
            </a:r>
            <a:br/>
            <a:r>
              <a:rPr b="1" lang="en-US" sz="40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Modes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95" name="CustomShape 2"/>
          <p:cNvSpPr/>
          <p:nvPr/>
        </p:nvSpPr>
        <p:spPr>
          <a:xfrm>
            <a:off x="457200" y="1828800"/>
            <a:ext cx="8534160" cy="23619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All digital modes except for RTTY are transmitted as USB signals.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When RTTY is sent using AFSK, it is transmitted as a LSB signal.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96" name="CustomShape 3"/>
          <p:cNvSpPr/>
          <p:nvPr/>
        </p:nvSpPr>
        <p:spPr>
          <a:xfrm>
            <a:off x="3124080" y="4194000"/>
            <a:ext cx="3428640" cy="639360"/>
          </a:xfrm>
          <a:prstGeom prst="rect">
            <a:avLst/>
          </a:prstGeom>
          <a:solidFill>
            <a:srgbClr val="ffff00"/>
          </a:solidFill>
          <a:ln cap="sq" w="1908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182880" rIns="182880" tIns="182880" bIns="182880" anchor="ctr" anchorCtr="1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ff0000"/>
                </a:solidFill>
                <a:latin typeface="Arial"/>
                <a:ea typeface="Arial"/>
              </a:rPr>
              <a:t>NOTE:</a:t>
            </a:r>
            <a:r>
              <a:rPr b="1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  The book is wrong!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ustomShape 1"/>
          <p:cNvSpPr/>
          <p:nvPr/>
        </p:nvSpPr>
        <p:spPr>
          <a:xfrm>
            <a:off x="457200" y="1828800"/>
            <a:ext cx="8381520" cy="41907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Digital Mode Overview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Arial Unicode MS"/>
              </a:rPr>
              <a:t>Communicating by encoding characters as combinations of bits.</a:t>
            </a:r>
            <a:endParaRPr b="0" lang="en-US" sz="32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Arial Unicode MS"/>
              </a:rPr>
              <a:t>Consists of a protocol and a method of modulation.</a:t>
            </a:r>
            <a:endParaRPr b="0" lang="en-US" sz="32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Protocol – Rules for encoding the data.</a:t>
            </a:r>
            <a:endParaRPr b="0" lang="en-US" sz="2800" spc="-1" strike="noStrike">
              <a:latin typeface="Arial"/>
            </a:endParaRPr>
          </a:p>
          <a:p>
            <a:pPr marL="1800" indent="912600">
              <a:lnSpc>
                <a:spcPct val="100000"/>
              </a:lnSpc>
              <a:spcBef>
                <a:spcPts val="700"/>
              </a:spcBef>
            </a:pPr>
            <a:endParaRPr b="0" lang="en-US" sz="2800" spc="-1" strike="noStrike">
              <a:latin typeface="Arial"/>
            </a:endParaRPr>
          </a:p>
        </p:txBody>
      </p:sp>
      <p:sp>
        <p:nvSpPr>
          <p:cNvPr id="58" name="CustomShape 2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Introduction to </a:t>
            </a:r>
            <a:br/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Modes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CustomShape 1"/>
          <p:cNvSpPr/>
          <p:nvPr/>
        </p:nvSpPr>
        <p:spPr>
          <a:xfrm>
            <a:off x="457200" y="1828800"/>
            <a:ext cx="8534160" cy="4723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Bandwidth of Digital  Modes.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The FCC defines the bandwidth of digital signals the same as for any other mode.</a:t>
            </a:r>
            <a:endParaRPr b="0" lang="en-US" sz="2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Bandwidth depends on symbol rate.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Higher symbol rate </a:t>
            </a:r>
            <a:r>
              <a:rPr b="0" lang="en-US" sz="2600" spc="-1" strike="noStrike">
                <a:solidFill>
                  <a:srgbClr val="000000"/>
                </a:solidFill>
                <a:latin typeface="Wingdings"/>
                <a:ea typeface="Wingdings"/>
              </a:rPr>
              <a:t>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 Wider bandwidth.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Some protocols can adjust symbol rate &amp; bandwidth during a contact as conditions change.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98" name="CustomShape 2"/>
          <p:cNvSpPr/>
          <p:nvPr/>
        </p:nvSpPr>
        <p:spPr>
          <a:xfrm>
            <a:off x="1827000" y="18900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000" spc="-1" strike="noStrike">
                <a:solidFill>
                  <a:srgbClr val="92d050"/>
                </a:solidFill>
                <a:latin typeface="Arial"/>
                <a:ea typeface="Arial Unicode MS"/>
              </a:rPr>
              <a:t>Receiving and Transmitting </a:t>
            </a:r>
            <a:br/>
            <a:r>
              <a:rPr b="1" lang="en-US" sz="40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Modes</a:t>
            </a:r>
            <a:endParaRPr b="0" lang="en-US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457200" y="1828800"/>
            <a:ext cx="8534160" cy="6091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Bandwidth of Digital  Modes.</a:t>
            </a:r>
            <a:endParaRPr b="0" lang="en-US" sz="3600" spc="-1" strike="noStrike">
              <a:latin typeface="Arial"/>
            </a:endParaRPr>
          </a:p>
        </p:txBody>
      </p:sp>
      <p:graphicFrame>
        <p:nvGraphicFramePr>
          <p:cNvPr id="200" name="Table 2"/>
          <p:cNvGraphicFramePr/>
          <p:nvPr/>
        </p:nvGraphicFramePr>
        <p:xfrm>
          <a:off x="1601640" y="2819520"/>
          <a:ext cx="3049560" cy="2083680"/>
        </p:xfrm>
        <a:graphic>
          <a:graphicData uri="http://schemas.openxmlformats.org/drawingml/2006/table">
            <a:tbl>
              <a:tblPr/>
              <a:tblGrid>
                <a:gridCol w="1525680"/>
                <a:gridCol w="1523880"/>
              </a:tblGrid>
              <a:tr h="34704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en-US" sz="1600" spc="-1" strike="noStrike">
                          <a:solidFill>
                            <a:srgbClr val="ebf1dd"/>
                          </a:solidFill>
                          <a:latin typeface="Arial"/>
                          <a:ea typeface="Arial"/>
                        </a:rPr>
                        <a:t>Mode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18720">
                      <a:solidFill>
                        <a:srgbClr val="c3d69b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en-US" sz="1600" spc="-1" strike="noStrike">
                          <a:solidFill>
                            <a:srgbClr val="ebf1dd"/>
                          </a:solidFill>
                          <a:latin typeface="Arial"/>
                          <a:ea typeface="Arial"/>
                        </a:rPr>
                        <a:t>Bandwidth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18720">
                      <a:solidFill>
                        <a:srgbClr val="c3d69b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34704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PSK31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1872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50 Hz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1872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</a:tr>
              <a:tr h="34704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RTTY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200 Hz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e9edf4"/>
                    </a:solidFill>
                  </a:tcPr>
                </a:tc>
              </a:tr>
              <a:tr h="34704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MFSK16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300 Hz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</a:tr>
              <a:tr h="34704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JT65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350 Hz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e9edf4"/>
                    </a:solidFill>
                  </a:tcPr>
                </a:tc>
              </a:tr>
              <a:tr h="34848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DominoEX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524 Hz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1" name="Table 3"/>
          <p:cNvGraphicFramePr/>
          <p:nvPr/>
        </p:nvGraphicFramePr>
        <p:xfrm>
          <a:off x="5029920" y="2819880"/>
          <a:ext cx="3049560" cy="2120400"/>
        </p:xfrm>
        <a:graphic>
          <a:graphicData uri="http://schemas.openxmlformats.org/drawingml/2006/table">
            <a:tbl>
              <a:tblPr/>
              <a:tblGrid>
                <a:gridCol w="1525680"/>
                <a:gridCol w="1523880"/>
              </a:tblGrid>
              <a:tr h="38412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en-US" sz="1600" spc="-1" strike="noStrike">
                          <a:solidFill>
                            <a:srgbClr val="ebf1dd"/>
                          </a:solidFill>
                          <a:latin typeface="Arial"/>
                          <a:ea typeface="Arial"/>
                        </a:rPr>
                        <a:t>Mode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18720">
                      <a:solidFill>
                        <a:srgbClr val="c3d69b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en-US" sz="1600" spc="-1" strike="noStrike">
                          <a:solidFill>
                            <a:srgbClr val="ebf1dd"/>
                          </a:solidFill>
                          <a:latin typeface="Arial"/>
                          <a:ea typeface="Arial"/>
                        </a:rPr>
                        <a:t>Bandwidth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18720">
                      <a:solidFill>
                        <a:srgbClr val="c3d69b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34704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Olivia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1872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1000 Hz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1872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</a:tr>
              <a:tr h="34704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WINMOR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1600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e9edf4"/>
                    </a:solidFill>
                  </a:tcPr>
                </a:tc>
              </a:tr>
              <a:tr h="34704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MT63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2000 Hz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</a:tr>
              <a:tr h="34704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c00000"/>
                          </a:solidFill>
                          <a:latin typeface="Arial"/>
                          <a:ea typeface="Arial"/>
                        </a:rPr>
                        <a:t>PACTOR-III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c00000"/>
                          </a:solidFill>
                          <a:latin typeface="Arial"/>
                          <a:ea typeface="Arial"/>
                        </a:rPr>
                        <a:t>2300 Hz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e9edf4"/>
                    </a:solidFill>
                  </a:tcPr>
                </a:tc>
              </a:tr>
              <a:tr h="34812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PACTOR-4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2300 Hz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02" name="CustomShape 4"/>
          <p:cNvSpPr/>
          <p:nvPr/>
        </p:nvSpPr>
        <p:spPr>
          <a:xfrm>
            <a:off x="1827000" y="18900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000" spc="-1" strike="noStrike">
                <a:solidFill>
                  <a:srgbClr val="92d050"/>
                </a:solidFill>
                <a:latin typeface="Arial"/>
                <a:ea typeface="Arial Unicode MS"/>
              </a:rPr>
              <a:t>Receiving and Transmitting </a:t>
            </a:r>
            <a:br/>
            <a:r>
              <a:rPr b="1" lang="en-US" sz="40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Modes</a:t>
            </a:r>
            <a:endParaRPr b="0" lang="en-US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CustomShape 1"/>
          <p:cNvSpPr/>
          <p:nvPr/>
        </p:nvSpPr>
        <p:spPr>
          <a:xfrm>
            <a:off x="457200" y="1828800"/>
            <a:ext cx="8534160" cy="4723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Bandwidth of Digital  Modes.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Be aware of the band edges!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If running RTTY using AFSK, keep the VFO frequency at least 2.3 kHz above the lower limit of the  data segment or band.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For other modes, keep VFO frequency below the lower limit of the  data segment or band by an amount greater than the highest frequency being transmitted.</a:t>
            </a:r>
            <a:endParaRPr b="0" lang="en-US" sz="26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&gt; f</a:t>
            </a:r>
            <a:r>
              <a:rPr b="0" lang="en-US" sz="2600" spc="-1" strike="noStrike" baseline="-25000">
                <a:solidFill>
                  <a:srgbClr val="000000"/>
                </a:solidFill>
                <a:latin typeface="Arial"/>
                <a:ea typeface="Arial Unicode MS"/>
              </a:rPr>
              <a:t>C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 + 0.5f</a:t>
            </a:r>
            <a:r>
              <a:rPr b="0" lang="en-US" sz="2600" spc="-1" strike="noStrike" baseline="-25000">
                <a:solidFill>
                  <a:srgbClr val="000000"/>
                </a:solidFill>
                <a:latin typeface="Arial"/>
                <a:ea typeface="Arial Unicode MS"/>
              </a:rPr>
              <a:t>BW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204" name="CustomShape 2"/>
          <p:cNvSpPr/>
          <p:nvPr/>
        </p:nvSpPr>
        <p:spPr>
          <a:xfrm>
            <a:off x="1827000" y="18900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000" spc="-1" strike="noStrike">
                <a:solidFill>
                  <a:srgbClr val="92d050"/>
                </a:solidFill>
                <a:latin typeface="Arial"/>
                <a:ea typeface="Arial Unicode MS"/>
              </a:rPr>
              <a:t>Receiving and Transmitting </a:t>
            </a:r>
            <a:br/>
            <a:r>
              <a:rPr b="1" lang="en-US" sz="40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Modes</a:t>
            </a:r>
            <a:endParaRPr b="0" lang="en-US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CustomShape 1"/>
          <p:cNvSpPr/>
          <p:nvPr/>
        </p:nvSpPr>
        <p:spPr>
          <a:xfrm>
            <a:off x="457200" y="1828800"/>
            <a:ext cx="8534160" cy="4723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Transmitter Duty Cycle.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Average power output of a transmitter depends on the duty cycle of the mode.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CW ≈ 40%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SSB ≈ 25-40%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AM ≈ 50%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FM = 100%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RTTY &amp; Digital = 100%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206" name="CustomShape 2"/>
          <p:cNvSpPr/>
          <p:nvPr/>
        </p:nvSpPr>
        <p:spPr>
          <a:xfrm>
            <a:off x="1827000" y="18900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000" spc="-1" strike="noStrike">
                <a:solidFill>
                  <a:srgbClr val="92d050"/>
                </a:solidFill>
                <a:latin typeface="Arial"/>
                <a:ea typeface="Arial Unicode MS"/>
              </a:rPr>
              <a:t>Receiving and Transmitting </a:t>
            </a:r>
            <a:br/>
            <a:r>
              <a:rPr b="1" lang="en-US" sz="40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Modes</a:t>
            </a:r>
            <a:endParaRPr b="0" lang="en-US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CustomShape 1"/>
          <p:cNvSpPr/>
          <p:nvPr/>
        </p:nvSpPr>
        <p:spPr>
          <a:xfrm>
            <a:off x="457200" y="1828800"/>
            <a:ext cx="8534160" cy="4723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Transmitter Duty Cycle.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Most HF amateur transceivers are rated for Intermittent Commercial and Amateur Service (ICAS).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Cannot run at full power output for long transmissions without overheating.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Should reduce output power to about 50% of rated output when operating RTTY or other digital modes to prevent damage.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208" name="CustomShape 2"/>
          <p:cNvSpPr/>
          <p:nvPr/>
        </p:nvSpPr>
        <p:spPr>
          <a:xfrm>
            <a:off x="1827000" y="18900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000" spc="-1" strike="noStrike">
                <a:solidFill>
                  <a:srgbClr val="92d050"/>
                </a:solidFill>
                <a:latin typeface="Arial"/>
                <a:ea typeface="Arial Unicode MS"/>
              </a:rPr>
              <a:t>Receiving and Transmitting </a:t>
            </a:r>
            <a:br/>
            <a:r>
              <a:rPr b="1" lang="en-US" sz="40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Modes</a:t>
            </a:r>
            <a:endParaRPr b="0" lang="en-US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CustomShape 1"/>
          <p:cNvSpPr/>
          <p:nvPr/>
        </p:nvSpPr>
        <p:spPr>
          <a:xfrm>
            <a:off x="457200" y="1828800"/>
            <a:ext cx="8534160" cy="4723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Digital Mode Signal Quality.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Same concerns as with SSB or CW for interfering with other nearby QSO’s.</a:t>
            </a:r>
            <a:endParaRPr b="0" lang="en-US" sz="2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Too much signal from soundcard to transmitter  microphone input causes distortion.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Splatter &amp; other spurious emissions.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Receiving station cannot decode signal.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Shows up as additional lines on receiving station’s waterfall display.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210" name="CustomShape 2"/>
          <p:cNvSpPr/>
          <p:nvPr/>
        </p:nvSpPr>
        <p:spPr>
          <a:xfrm>
            <a:off x="1827000" y="18900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000" spc="-1" strike="noStrike">
                <a:solidFill>
                  <a:srgbClr val="92d050"/>
                </a:solidFill>
                <a:latin typeface="Arial"/>
                <a:ea typeface="Arial Unicode MS"/>
              </a:rPr>
              <a:t>Receiving and Transmitting </a:t>
            </a:r>
            <a:br/>
            <a:r>
              <a:rPr b="1" lang="en-US" sz="40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Modes</a:t>
            </a:r>
            <a:endParaRPr b="0" lang="en-US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457200" y="1828800"/>
            <a:ext cx="8534160" cy="4723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ALC and Digital Modes.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By design, ALC distorts signal to avoid excessive power output.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Added distortion acceptable compromise for voice.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Added distortion not acceptable for digital signals.</a:t>
            </a:r>
            <a:endParaRPr b="0" lang="en-US" sz="26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Signals are difficult to decode.</a:t>
            </a:r>
            <a:endParaRPr b="0" lang="en-US" sz="26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Generates spurious signals.</a:t>
            </a:r>
            <a:endParaRPr b="0" lang="en-US" sz="2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Disable ALC or lower microphone gain so that ALC never activates.</a:t>
            </a:r>
            <a:endParaRPr b="0" lang="en-US" sz="2600" spc="-1" strike="noStrike">
              <a:latin typeface="Arial"/>
            </a:endParaRPr>
          </a:p>
          <a:p>
            <a:pPr marL="1800" indent="912600">
              <a:lnSpc>
                <a:spcPct val="100000"/>
              </a:lnSpc>
              <a:spcBef>
                <a:spcPts val="601"/>
              </a:spcBef>
            </a:pPr>
            <a:endParaRPr b="0" lang="en-US" sz="2600" spc="-1" strike="noStrike">
              <a:latin typeface="Arial"/>
            </a:endParaRPr>
          </a:p>
        </p:txBody>
      </p:sp>
      <p:sp>
        <p:nvSpPr>
          <p:cNvPr id="212" name="CustomShape 2"/>
          <p:cNvSpPr/>
          <p:nvPr/>
        </p:nvSpPr>
        <p:spPr>
          <a:xfrm>
            <a:off x="1827000" y="18900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000" spc="-1" strike="noStrike">
                <a:solidFill>
                  <a:srgbClr val="92d050"/>
                </a:solidFill>
                <a:latin typeface="Arial"/>
                <a:ea typeface="Arial Unicode MS"/>
              </a:rPr>
              <a:t>Receiving and Transmitting </a:t>
            </a:r>
            <a:br/>
            <a:r>
              <a:rPr b="1" lang="en-US" sz="40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Modes</a:t>
            </a:r>
            <a:endParaRPr b="0" lang="en-US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CustomShape 1"/>
          <p:cNvSpPr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G2E01 -- Which mode is normally used when sending an RTTY signal via AFSK with an SSB transmitter?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14" name="CustomShape 2"/>
          <p:cNvSpPr/>
          <p:nvPr/>
        </p:nvSpPr>
        <p:spPr>
          <a:xfrm>
            <a:off x="457200" y="201132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USB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DSB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CW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 LSB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215" name="CustomShape 3"/>
          <p:cNvSpPr/>
          <p:nvPr/>
        </p:nvSpPr>
        <p:spPr>
          <a:xfrm>
            <a:off x="0" y="367524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4" dur="indefinite" restart="never" nodeType="tmRoot">
          <p:childTnLst>
            <p:seq>
              <p:cTn id="135" dur="indefinite" nodeType="mainSeq">
                <p:childTnLst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40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CustomShape 1"/>
          <p:cNvSpPr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G2E05 -- What is the standard sideband used to generate a JT65 or JT9 digital signal when using AFSK in any amateur band?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17" name="CustomShape 2"/>
          <p:cNvSpPr/>
          <p:nvPr/>
        </p:nvSpPr>
        <p:spPr>
          <a:xfrm>
            <a:off x="457200" y="201132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LSB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USB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DSB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SSB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218" name="CustomShape 3"/>
          <p:cNvSpPr/>
          <p:nvPr/>
        </p:nvSpPr>
        <p:spPr>
          <a:xfrm>
            <a:off x="0" y="26398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1" dur="indefinite" restart="never" nodeType="tmRoot">
          <p:childTnLst>
            <p:seq>
              <p:cTn id="142" dur="indefinite" nodeType="mainSeq">
                <p:childTnLst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47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CustomShape 1"/>
          <p:cNvSpPr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G2E11 -- What is indicated on a waterfall display by one or more vertical lines adjacent to a PSK31 signal?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20" name="CustomShape 2"/>
          <p:cNvSpPr/>
          <p:nvPr/>
        </p:nvSpPr>
        <p:spPr>
          <a:xfrm>
            <a:off x="457200" y="201132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Long Path propagation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Backscatter propagation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Insufficient modulation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Overmodulation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221" name="CustomShape 3"/>
          <p:cNvSpPr/>
          <p:nvPr/>
        </p:nvSpPr>
        <p:spPr>
          <a:xfrm>
            <a:off x="0" y="3638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8" dur="indefinite" restart="never" nodeType="tmRoot">
          <p:childTnLst>
            <p:seq>
              <p:cTn id="149" dur="indefinite" nodeType="mainSeq">
                <p:childTnLst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54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ustomShape 1"/>
          <p:cNvSpPr/>
          <p:nvPr/>
        </p:nvSpPr>
        <p:spPr>
          <a:xfrm>
            <a:off x="457200" y="1828800"/>
            <a:ext cx="8381520" cy="41907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Digital Mode Overview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Arial Unicode MS"/>
              </a:rPr>
              <a:t>Maximum data rates determined by FCC regulations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FCC considering changing to bandwidth limits.</a:t>
            </a:r>
            <a:endParaRPr b="0" lang="en-US" sz="2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If you create your own digital code, you must make the protocol rules public.</a:t>
            </a:r>
            <a:endParaRPr b="0" lang="en-US" sz="2600" spc="-1" strike="noStrike">
              <a:latin typeface="Arial"/>
            </a:endParaRPr>
          </a:p>
          <a:p>
            <a:pPr marL="1800" indent="912600">
              <a:lnSpc>
                <a:spcPct val="100000"/>
              </a:lnSpc>
              <a:spcBef>
                <a:spcPts val="601"/>
              </a:spcBef>
            </a:pPr>
            <a:endParaRPr b="0" lang="en-US" sz="2600" spc="-1" strike="noStrike">
              <a:latin typeface="Arial"/>
            </a:endParaRPr>
          </a:p>
        </p:txBody>
      </p:sp>
      <p:sp>
        <p:nvSpPr>
          <p:cNvPr id="60" name="CustomShape 2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Introduction to </a:t>
            </a:r>
            <a:br/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Modes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CustomShape 1"/>
          <p:cNvSpPr/>
          <p:nvPr/>
        </p:nvSpPr>
        <p:spPr>
          <a:xfrm>
            <a:off x="1828800" y="39852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G2E14 -- What could be wrong if you cannot decode an RTTY or other FSK signal even </a:t>
            </a:r>
            <a:br/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though it is apparently tuned in properly?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23" name="CustomShape 2"/>
          <p:cNvSpPr/>
          <p:nvPr/>
        </p:nvSpPr>
        <p:spPr>
          <a:xfrm>
            <a:off x="457200" y="280368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The mark and space frequencies may be reversed 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You may have selected the wrong baud rate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You may be listening on the wrong sideband 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All of these choices are correct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224" name="CustomShape 3"/>
          <p:cNvSpPr/>
          <p:nvPr/>
        </p:nvSpPr>
        <p:spPr>
          <a:xfrm>
            <a:off x="0" y="440676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5" dur="indefinite" restart="never" nodeType="tmRoot">
          <p:childTnLst>
            <p:seq>
              <p:cTn id="156" dur="indefinite" nodeType="mainSeq">
                <p:childTnLst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61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CustomShape 1"/>
          <p:cNvSpPr/>
          <p:nvPr/>
        </p:nvSpPr>
        <p:spPr>
          <a:xfrm>
            <a:off x="1828800" y="39852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G4A14 -- What is likely to happen if a transceiver’s ALC system is not set properly when transmitting AFSK signals with the radio using single sideband mode?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26" name="CustomShape 2"/>
          <p:cNvSpPr/>
          <p:nvPr/>
        </p:nvSpPr>
        <p:spPr>
          <a:xfrm>
            <a:off x="457200" y="262260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ALC will invert the modulation of the AFSK mode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Improper action of ALC distorts the signal and can cause spurious emissions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When using digital modes, too much ALC activity can cause the transmitter to overheat 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All of these choices are correct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227" name="CustomShape 3"/>
          <p:cNvSpPr/>
          <p:nvPr/>
        </p:nvSpPr>
        <p:spPr>
          <a:xfrm>
            <a:off x="0" y="32320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62" dur="indefinite" restart="never" nodeType="tmRoot">
          <p:childTnLst>
            <p:seq>
              <p:cTn id="163" dur="indefinite" nodeType="mainSeq">
                <p:childTnLst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68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CustomShape 1"/>
          <p:cNvSpPr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G8B05 -- What is the approximate bandwidth of a PACTOR3 signal at maximum data rate?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29" name="CustomShape 2"/>
          <p:cNvSpPr/>
          <p:nvPr/>
        </p:nvSpPr>
        <p:spPr>
          <a:xfrm>
            <a:off x="457200" y="201132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31.5 Hz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500 Hz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1800 Hz 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2300 Hz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230" name="CustomShape 3"/>
          <p:cNvSpPr/>
          <p:nvPr/>
        </p:nvSpPr>
        <p:spPr>
          <a:xfrm>
            <a:off x="0" y="3638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69" dur="indefinite" restart="never" nodeType="tmRoot">
          <p:childTnLst>
            <p:seq>
              <p:cTn id="170" dur="indefinite" nodeType="mainSeq">
                <p:childTnLst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75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CustomShape 1"/>
          <p:cNvSpPr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G8B08 -- Why is it important to know the duty cycle of the mode you are using when transmitting?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32" name="CustomShape 2"/>
          <p:cNvSpPr/>
          <p:nvPr/>
        </p:nvSpPr>
        <p:spPr>
          <a:xfrm>
            <a:off x="457200" y="201132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To aid in tuning your transmitter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Some modes have high duty cycles which could exceed the transmitter's average power rating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To allow time for the other station to break in during a transmission 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All of these choices are correct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233" name="CustomShape 3"/>
          <p:cNvSpPr/>
          <p:nvPr/>
        </p:nvSpPr>
        <p:spPr>
          <a:xfrm>
            <a:off x="0" y="2630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6" dur="indefinite" restart="never" nodeType="tmRoot">
          <p:childTnLst>
            <p:seq>
              <p:cTn id="177" dur="indefinite" nodeType="mainSeq">
                <p:childTnLst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82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CustomShape 1"/>
          <p:cNvSpPr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G8B10 -- What is the relationship between transmitted symbol rate and bandwidth?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35" name="CustomShape 2"/>
          <p:cNvSpPr/>
          <p:nvPr/>
        </p:nvSpPr>
        <p:spPr>
          <a:xfrm>
            <a:off x="457200" y="201132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Symbol rate and bandwidth are not related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Higher symbol rates require wider bandwidth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Lower symbol rates require wider bandwidth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Bandwidth is always half the symbol rate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236" name="CustomShape 3"/>
          <p:cNvSpPr/>
          <p:nvPr/>
        </p:nvSpPr>
        <p:spPr>
          <a:xfrm>
            <a:off x="0" y="26398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83" dur="indefinite" restart="never" nodeType="tmRoot">
          <p:childTnLst>
            <p:seq>
              <p:cTn id="184" dur="indefinite" nodeType="mainSeq">
                <p:childTnLst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89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CustomShape 1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0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Operating Procedures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38" name="CustomShape 2"/>
          <p:cNvSpPr/>
          <p:nvPr/>
        </p:nvSpPr>
        <p:spPr>
          <a:xfrm>
            <a:off x="457200" y="1828800"/>
            <a:ext cx="845784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Listen First.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Just like all other modes, listen first to make certain the frequency is clear.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Look for signals on waterfall.</a:t>
            </a:r>
            <a:endParaRPr b="0" lang="en-US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CustomShape 1"/>
          <p:cNvSpPr/>
          <p:nvPr/>
        </p:nvSpPr>
        <p:spPr>
          <a:xfrm>
            <a:off x="457200" y="1828800"/>
            <a:ext cx="845784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Initiating and Terminating Digital Contacts.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Arial Unicode MS"/>
              </a:rPr>
              <a:t>Essentially same as for CW contacts.</a:t>
            </a:r>
            <a:endParaRPr b="0" lang="en-US" sz="32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Arial Unicode MS"/>
              </a:rPr>
              <a:t>Calling CQ:</a:t>
            </a:r>
            <a:endParaRPr b="0" lang="en-US" sz="3200" spc="-1" strike="noStrike">
              <a:latin typeface="Arial"/>
            </a:endParaRPr>
          </a:p>
          <a:p>
            <a:pPr lvl="2" marL="1800" indent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CQ CQ CQ de K9DUR K9DUR K9DUR</a:t>
            </a:r>
            <a:endParaRPr b="0" lang="en-US" sz="2600" spc="-1" strike="noStrike">
              <a:latin typeface="Arial"/>
            </a:endParaRPr>
          </a:p>
          <a:p>
            <a:pPr marL="1800" indent="914400">
              <a:lnSpc>
                <a:spcPct val="100000"/>
              </a:lnSpc>
              <a:spcBef>
                <a:spcPts val="601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CQ CQ CQ de K9DUR K9DUR K9DUR k</a:t>
            </a:r>
            <a:endParaRPr b="0" lang="en-US" sz="2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Answering a CQ:</a:t>
            </a:r>
            <a:endParaRPr b="0" lang="en-US" sz="2600" spc="-1" strike="noStrike">
              <a:latin typeface="Arial"/>
            </a:endParaRPr>
          </a:p>
          <a:p>
            <a:pPr lvl="2" marL="1800" indent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W9GWC W9CWC de K9DUR K9DUR K9DUR k</a:t>
            </a:r>
            <a:endParaRPr b="0" lang="en-US" sz="2600" spc="-1" strike="noStrike">
              <a:latin typeface="Arial"/>
            </a:endParaRPr>
          </a:p>
          <a:p>
            <a:pPr marL="1800" indent="914400">
              <a:lnSpc>
                <a:spcPct val="100000"/>
              </a:lnSpc>
              <a:spcBef>
                <a:spcPts val="601"/>
              </a:spcBef>
            </a:pPr>
            <a:endParaRPr b="0" lang="en-US" sz="2600" spc="-1" strike="noStrike">
              <a:latin typeface="Arial"/>
            </a:endParaRPr>
          </a:p>
        </p:txBody>
      </p:sp>
      <p:sp>
        <p:nvSpPr>
          <p:cNvPr id="240" name="CustomShape 2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0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Operating Procedures</a:t>
            </a:r>
            <a:endParaRPr b="0" lang="en-US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CustomShape 1"/>
          <p:cNvSpPr/>
          <p:nvPr/>
        </p:nvSpPr>
        <p:spPr>
          <a:xfrm>
            <a:off x="457200" y="1828800"/>
            <a:ext cx="845784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Initiating and Terminating Digital Contacts.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Arial Unicode MS"/>
              </a:rPr>
              <a:t>Digital mode QSO’s use same procedures, prosigns, &amp; Q-signals as CW contacts.</a:t>
            </a:r>
            <a:endParaRPr b="0" lang="en-US" sz="3200" spc="-1" strike="noStrike">
              <a:latin typeface="Arial"/>
            </a:endParaRPr>
          </a:p>
          <a:p>
            <a:pPr marL="1800" indent="912600">
              <a:lnSpc>
                <a:spcPct val="100000"/>
              </a:lnSpc>
              <a:spcBef>
                <a:spcPts val="799"/>
              </a:spcBef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242" name="CustomShape 2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0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Operating Procedures</a:t>
            </a:r>
            <a:endParaRPr b="0" lang="en-US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CustomShape 1"/>
          <p:cNvSpPr/>
          <p:nvPr/>
        </p:nvSpPr>
        <p:spPr>
          <a:xfrm>
            <a:off x="457200" y="1828800"/>
            <a:ext cx="845784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Initiating and Terminating Digital Contacts.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Arial Unicode MS"/>
              </a:rPr>
              <a:t>Some digital modes are “connected” modes.</a:t>
            </a:r>
            <a:endParaRPr b="0" lang="en-US" sz="32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 Unicode MS"/>
              </a:rPr>
              <a:t>Packet, PACTOR, WINMOR, etc.</a:t>
            </a:r>
            <a:endParaRPr b="0" lang="en-US" sz="20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 Unicode MS"/>
              </a:rPr>
              <a:t>Specific “connect” message sent to establish connection  between 2 stations.</a:t>
            </a:r>
            <a:endParaRPr b="0" lang="en-US" sz="20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 Unicode MS"/>
              </a:rPr>
              <a:t>Specific “disconnect” message sent to end contact &amp; close connection.</a:t>
            </a:r>
            <a:endParaRPr b="0" lang="en-US" sz="20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 Unicode MS"/>
              </a:rPr>
              <a:t>Connection may be closed automatically if excessive transmission attempts or timeout occurs.</a:t>
            </a:r>
            <a:endParaRPr b="0" lang="en-US" sz="2000" spc="-1" strike="noStrike">
              <a:latin typeface="Arial"/>
            </a:endParaRPr>
          </a:p>
          <a:p>
            <a:pPr marL="1800" indent="912600">
              <a:lnSpc>
                <a:spcPct val="100000"/>
              </a:lnSpc>
              <a:spcBef>
                <a:spcPts val="601"/>
              </a:spcBef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244" name="CustomShape 2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0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Operating Procedures</a:t>
            </a:r>
            <a:endParaRPr b="0" lang="en-US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CustomShape 1"/>
          <p:cNvSpPr/>
          <p:nvPr/>
        </p:nvSpPr>
        <p:spPr>
          <a:xfrm>
            <a:off x="457200" y="1828800"/>
            <a:ext cx="845784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Initiating and Terminating Digital Contacts.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Arial Unicode MS"/>
              </a:rPr>
              <a:t>Gateway and mailbox stations.</a:t>
            </a:r>
            <a:endParaRPr b="0" lang="en-US" sz="32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An automatic message-handling system has been established to pass messages from origin to destination by automatic relay.</a:t>
            </a:r>
            <a:endParaRPr b="0" lang="en-US" sz="26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 gateway station transfers messages to or from the internet.</a:t>
            </a:r>
            <a:endParaRPr b="0" lang="en-US" sz="26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 mailbox station stores messages for pick up by the recipients at a later time. 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246" name="CustomShape 2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0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Operating Procedures</a:t>
            </a:r>
            <a:endParaRPr b="0" lang="en-US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CustomShape 1"/>
          <p:cNvSpPr/>
          <p:nvPr/>
        </p:nvSpPr>
        <p:spPr>
          <a:xfrm>
            <a:off x="457200" y="1828800"/>
            <a:ext cx="8381520" cy="46479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Radioteletype (RTTY).</a:t>
            </a:r>
            <a:endParaRPr b="0" lang="en-US" sz="2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Oldest digital mode.</a:t>
            </a:r>
            <a:endParaRPr b="0" lang="en-US" sz="2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Adapted from land-line teletype system.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Frequency shift keying (FSK).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Audio frequency shift keying (AFSK).</a:t>
            </a:r>
            <a:endParaRPr b="0" lang="en-US" sz="2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5-bit Baudot code.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Letters A-Z.</a:t>
            </a:r>
            <a:endParaRPr b="0" lang="en-US" sz="26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No lower case.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Numbers 0-9.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Some punctuation.</a:t>
            </a:r>
            <a:endParaRPr b="0" lang="en-US" sz="2600" spc="-1" strike="noStrike">
              <a:latin typeface="Arial"/>
            </a:endParaRPr>
          </a:p>
          <a:p>
            <a:pPr marL="1800" indent="1369800">
              <a:lnSpc>
                <a:spcPct val="100000"/>
              </a:lnSpc>
              <a:spcBef>
                <a:spcPts val="499"/>
              </a:spcBef>
            </a:pPr>
            <a:endParaRPr b="0" lang="en-US" sz="2600" spc="-1" strike="noStrike">
              <a:latin typeface="Arial"/>
            </a:endParaRPr>
          </a:p>
        </p:txBody>
      </p:sp>
      <p:pic>
        <p:nvPicPr>
          <p:cNvPr id="62" name="Picture 106498" descr=""/>
          <p:cNvPicPr/>
          <p:nvPr/>
        </p:nvPicPr>
        <p:blipFill>
          <a:blip r:embed="rId1"/>
          <a:stretch/>
        </p:blipFill>
        <p:spPr>
          <a:xfrm>
            <a:off x="8594640" y="6308640"/>
            <a:ext cx="304560" cy="304560"/>
          </a:xfrm>
          <a:prstGeom prst="rect">
            <a:avLst/>
          </a:prstGeom>
          <a:ln w="9360">
            <a:noFill/>
          </a:ln>
        </p:spPr>
      </p:pic>
      <p:pic>
        <p:nvPicPr>
          <p:cNvPr id="63" name="Picture 106499" descr=""/>
          <p:cNvPicPr/>
          <p:nvPr/>
        </p:nvPicPr>
        <p:blipFill>
          <a:blip r:embed="rId2"/>
          <a:stretch/>
        </p:blipFill>
        <p:spPr>
          <a:xfrm>
            <a:off x="7132680" y="2835360"/>
            <a:ext cx="1371240" cy="1363320"/>
          </a:xfrm>
          <a:prstGeom prst="rect">
            <a:avLst/>
          </a:prstGeom>
          <a:ln w="9360">
            <a:noFill/>
          </a:ln>
        </p:spPr>
      </p:pic>
      <p:pic>
        <p:nvPicPr>
          <p:cNvPr id="64" name="Picture 106500" descr=""/>
          <p:cNvPicPr/>
          <p:nvPr/>
        </p:nvPicPr>
        <p:blipFill>
          <a:blip r:embed="rId3"/>
          <a:stretch/>
        </p:blipFill>
        <p:spPr>
          <a:xfrm>
            <a:off x="7132680" y="4297320"/>
            <a:ext cx="1371240" cy="1788840"/>
          </a:xfrm>
          <a:prstGeom prst="rect">
            <a:avLst/>
          </a:prstGeom>
          <a:ln w="9360">
            <a:noFill/>
          </a:ln>
        </p:spPr>
      </p:pic>
      <p:sp>
        <p:nvSpPr>
          <p:cNvPr id="65" name="CustomShape 2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Introduction to </a:t>
            </a:r>
            <a:br/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Modes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CustomShape 1"/>
          <p:cNvSpPr/>
          <p:nvPr/>
        </p:nvSpPr>
        <p:spPr>
          <a:xfrm>
            <a:off x="457200" y="1828800"/>
            <a:ext cx="845784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Initiating and Terminating Digital Contacts.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Arial Unicode MS"/>
              </a:rPr>
              <a:t>Gateway and mailbox stations.</a:t>
            </a:r>
            <a:endParaRPr b="0" lang="en-US" sz="32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 Unicode MS"/>
              </a:rPr>
              <a:t>Some digital messaging stations are unmanned &amp; operate under automatic control.</a:t>
            </a:r>
            <a:endParaRPr b="0" lang="en-US" sz="20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 Unicode MS"/>
              </a:rPr>
              <a:t>In the US, automatically-controlled digital stations are restricted to certain band segments on frequencies below 220 MHz.</a:t>
            </a:r>
            <a:endParaRPr b="0" lang="en-US" sz="20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 Unicode MS"/>
              </a:rPr>
              <a:t>Your station may communicate with an automatically-controlled non-US station operating outside of the specified band segments, but your station must be under local or remote control.</a:t>
            </a:r>
            <a:endParaRPr b="0" lang="en-US" sz="2000" spc="-1" strike="noStrike">
              <a:latin typeface="Arial"/>
            </a:endParaRPr>
          </a:p>
          <a:p>
            <a:pPr marL="1800" indent="912600">
              <a:lnSpc>
                <a:spcPct val="100000"/>
              </a:lnSpc>
              <a:spcBef>
                <a:spcPts val="601"/>
              </a:spcBef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248" name="CustomShape 2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0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Operating Procedures</a:t>
            </a:r>
            <a:endParaRPr b="0" lang="en-US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9" name="Table 1"/>
          <p:cNvGraphicFramePr/>
          <p:nvPr/>
        </p:nvGraphicFramePr>
        <p:xfrm>
          <a:off x="2286000" y="1905120"/>
          <a:ext cx="4725720" cy="4349520"/>
        </p:xfrm>
        <a:graphic>
          <a:graphicData uri="http://schemas.openxmlformats.org/drawingml/2006/table">
            <a:tbl>
              <a:tblPr/>
              <a:tblGrid>
                <a:gridCol w="1218960"/>
                <a:gridCol w="3506760"/>
              </a:tblGrid>
              <a:tr h="37116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en-US" sz="1600" spc="-1" strike="noStrike">
                          <a:solidFill>
                            <a:srgbClr val="ebf1dd"/>
                          </a:solidFill>
                          <a:latin typeface="Arial"/>
                          <a:ea typeface="Arial"/>
                        </a:rPr>
                        <a:t>Band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18720">
                      <a:solidFill>
                        <a:srgbClr val="c3d69b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en-US" sz="1600" spc="-1" strike="noStrike">
                          <a:solidFill>
                            <a:srgbClr val="ebf1dd"/>
                          </a:solidFill>
                          <a:latin typeface="Arial"/>
                          <a:ea typeface="Arial"/>
                        </a:rPr>
                        <a:t>Segment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18720">
                      <a:solidFill>
                        <a:srgbClr val="c3d69b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36972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80m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1872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3.585 MHz – 3.600 MHz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1872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</a:tr>
              <a:tr h="37116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40m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7.100 MHz – 7.105 MHz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e9edf4"/>
                    </a:solidFill>
                  </a:tcPr>
                </a:tc>
              </a:tr>
              <a:tr h="36972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30m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10.140 MHz – 10.150 MHz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</a:tr>
              <a:tr h="64296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20m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14.0950 MHz – 14.0995 MHz</a:t>
                      </a:r>
                      <a:endParaRPr b="0" lang="en-US" sz="16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14.1005 MHz – 14.1120 MHz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e9edf4"/>
                    </a:solidFill>
                  </a:tcPr>
                </a:tc>
              </a:tr>
              <a:tr h="37116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17m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18.105 MHz – 18.110 MHz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</a:tr>
              <a:tr h="37116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15m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21.090 MHz – 21.100 MHz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e9edf4"/>
                    </a:solidFill>
                  </a:tcPr>
                </a:tc>
              </a:tr>
              <a:tr h="36972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12m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24.925 MHz – 24.930 MHz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</a:tr>
              <a:tr h="37116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10m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28.120 MHz – 28.189 MHz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e9edf4"/>
                    </a:solidFill>
                  </a:tcPr>
                </a:tc>
              </a:tr>
              <a:tr h="37116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6m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50.1 MHz – 50.4 MHz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d0d8e8"/>
                    </a:solidFill>
                  </a:tcPr>
                </a:tc>
              </a:tr>
              <a:tr h="370440"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2m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 lIns="90000" rIns="90000" tIns="68040" bIns="46800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en-US" sz="16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144.1 MHz to 148 MHz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5760">
                      <a:solidFill>
                        <a:srgbClr val="c3d69b"/>
                      </a:solidFill>
                    </a:lnL>
                    <a:lnR w="5760">
                      <a:solidFill>
                        <a:srgbClr val="c3d69b"/>
                      </a:solidFill>
                    </a:lnR>
                    <a:lnT w="5760">
                      <a:solidFill>
                        <a:srgbClr val="c3d69b"/>
                      </a:solidFill>
                    </a:lnT>
                    <a:lnB w="5760">
                      <a:solidFill>
                        <a:srgbClr val="c3d69b"/>
                      </a:solidFill>
                    </a:lnB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250" name="CustomShape 2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0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Operating Procedures</a:t>
            </a:r>
            <a:endParaRPr b="0" lang="en-US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CustomShape 1"/>
          <p:cNvSpPr/>
          <p:nvPr/>
        </p:nvSpPr>
        <p:spPr>
          <a:xfrm>
            <a:off x="457200" y="1828800"/>
            <a:ext cx="845784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Initiating and Terminating Digital Contacts.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Arial Unicode MS"/>
              </a:rPr>
              <a:t>Gateway and mailbox stations.</a:t>
            </a:r>
            <a:endParaRPr b="0" lang="en-US" sz="32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Contacts with automatically-controlled stations are initiated by sending a “CONNECT” message.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Once connection is established, message may be transmitted.</a:t>
            </a:r>
            <a:endParaRPr b="0" lang="en-US" sz="2600" spc="-1" strike="noStrike">
              <a:latin typeface="Arial"/>
            </a:endParaRPr>
          </a:p>
          <a:p>
            <a:pPr marL="1800" indent="912600">
              <a:lnSpc>
                <a:spcPct val="100000"/>
              </a:lnSpc>
              <a:spcBef>
                <a:spcPts val="601"/>
              </a:spcBef>
            </a:pPr>
            <a:endParaRPr b="0" lang="en-US" sz="2600" spc="-1" strike="noStrike">
              <a:latin typeface="Arial"/>
            </a:endParaRPr>
          </a:p>
        </p:txBody>
      </p:sp>
      <p:sp>
        <p:nvSpPr>
          <p:cNvPr id="252" name="CustomShape 2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0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Operating Procedures</a:t>
            </a:r>
            <a:endParaRPr b="0" lang="en-US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CustomShape 1"/>
          <p:cNvSpPr/>
          <p:nvPr/>
        </p:nvSpPr>
        <p:spPr>
          <a:xfrm>
            <a:off x="457200" y="1828800"/>
            <a:ext cx="845784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During the Contact.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Arial Unicode MS"/>
              </a:rPr>
              <a:t>Operating Displays.</a:t>
            </a:r>
            <a:endParaRPr b="0" lang="en-US" sz="32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Almost all digital mode software programs provide a type of display know as a “waterfall”.</a:t>
            </a:r>
            <a:endParaRPr b="0" lang="en-US" sz="26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 portion of the received RF spectrum is displayed as a horizontal line.  The color and/or brightness of the line indicates the signal strength.</a:t>
            </a:r>
            <a:endParaRPr b="0" lang="en-US" sz="26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As each line is drawn, the previous line(s) are pushed down on the screen &amp; the new line added at the top, giving the impression of a waterfall as the signals flow from top to bottom in the display.</a:t>
            </a:r>
            <a:endParaRPr b="0" lang="en-US" sz="2600" spc="-1" strike="noStrike">
              <a:latin typeface="Arial"/>
            </a:endParaRPr>
          </a:p>
          <a:p>
            <a:pPr marL="1800" indent="912600">
              <a:lnSpc>
                <a:spcPct val="100000"/>
              </a:lnSpc>
              <a:spcBef>
                <a:spcPts val="601"/>
              </a:spcBef>
            </a:pPr>
            <a:endParaRPr b="0" lang="en-US" sz="2600" spc="-1" strike="noStrike">
              <a:latin typeface="Arial"/>
            </a:endParaRPr>
          </a:p>
        </p:txBody>
      </p:sp>
      <p:sp>
        <p:nvSpPr>
          <p:cNvPr id="254" name="CustomShape 2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0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Operating Procedures</a:t>
            </a:r>
            <a:endParaRPr b="0" lang="en-US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CustomShape 1"/>
          <p:cNvSpPr/>
          <p:nvPr/>
        </p:nvSpPr>
        <p:spPr>
          <a:xfrm>
            <a:off x="457200" y="1828800"/>
            <a:ext cx="8457840" cy="1294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During the Contact.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Waterfall Display</a:t>
            </a:r>
            <a:endParaRPr b="0" lang="en-US" sz="2600" spc="-1" strike="noStrike">
              <a:latin typeface="Arial"/>
            </a:endParaRPr>
          </a:p>
          <a:p>
            <a:pPr marL="1800" indent="912600">
              <a:lnSpc>
                <a:spcPct val="100000"/>
              </a:lnSpc>
              <a:spcBef>
                <a:spcPts val="601"/>
              </a:spcBef>
            </a:pPr>
            <a:endParaRPr b="0" lang="en-US" sz="2600" spc="-1" strike="noStrike">
              <a:latin typeface="Arial"/>
            </a:endParaRPr>
          </a:p>
        </p:txBody>
      </p:sp>
      <p:pic>
        <p:nvPicPr>
          <p:cNvPr id="256" name="Picture 184322" descr=""/>
          <p:cNvPicPr/>
          <p:nvPr/>
        </p:nvPicPr>
        <p:blipFill>
          <a:blip r:embed="rId1"/>
          <a:stretch/>
        </p:blipFill>
        <p:spPr>
          <a:xfrm>
            <a:off x="990720" y="3276720"/>
            <a:ext cx="7619760" cy="1550520"/>
          </a:xfrm>
          <a:prstGeom prst="rect">
            <a:avLst/>
          </a:prstGeom>
          <a:ln w="9360">
            <a:noFill/>
          </a:ln>
        </p:spPr>
      </p:pic>
      <p:sp>
        <p:nvSpPr>
          <p:cNvPr id="257" name="CustomShape 2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0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Operating Procedures</a:t>
            </a:r>
            <a:endParaRPr b="0" lang="en-US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CustomShape 1"/>
          <p:cNvSpPr/>
          <p:nvPr/>
        </p:nvSpPr>
        <p:spPr>
          <a:xfrm>
            <a:off x="457200" y="1828800"/>
            <a:ext cx="845784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During the Contact.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Arial Unicode MS"/>
              </a:rPr>
              <a:t>Operating Displays.</a:t>
            </a:r>
            <a:endParaRPr b="0" lang="en-US" sz="32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 Unicode MS"/>
              </a:rPr>
              <a:t>A more accurate display for RTTY signals is the “crossed ellipse” display.</a:t>
            </a:r>
            <a:endParaRPr b="0" lang="en-US" sz="20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 Unicode MS"/>
              </a:rPr>
              <a:t>Many software programs provide the crossed-ellipse display in addition to the normal waterfall display.</a:t>
            </a:r>
            <a:endParaRPr b="0" lang="en-US" sz="2000" spc="-1" strike="noStrike">
              <a:latin typeface="Arial"/>
            </a:endParaRPr>
          </a:p>
          <a:p>
            <a:pPr lvl="4" marL="1800" indent="18270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 Unicode MS"/>
              </a:rPr>
              <a:t>Sometimes called “scope” (short for oscilloscope).</a:t>
            </a:r>
            <a:endParaRPr b="0" lang="en-US" sz="20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 Unicode MS"/>
              </a:rPr>
              <a:t>When the two ellipses are at right angles to each other (vertical &amp; horizontal) then signal is properly tuned in.</a:t>
            </a:r>
            <a:endParaRPr b="0" lang="en-US" sz="2000" spc="-1" strike="noStrike">
              <a:latin typeface="Arial"/>
            </a:endParaRPr>
          </a:p>
          <a:p>
            <a:pPr lvl="4" marL="1800" indent="18270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 Unicode MS"/>
              </a:rPr>
              <a:t>Size of ellipses indicates signal strength.</a:t>
            </a:r>
            <a:endParaRPr b="0" lang="en-US" sz="2000" spc="-1" strike="noStrike">
              <a:latin typeface="Arial"/>
            </a:endParaRPr>
          </a:p>
          <a:p>
            <a:pPr lvl="4" marL="1800" indent="18270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 Unicode MS"/>
              </a:rPr>
              <a:t>Unequal sizes indicates selective fading is occurring.</a:t>
            </a:r>
            <a:endParaRPr b="0" lang="en-US" sz="2000" spc="-1" strike="noStrike">
              <a:latin typeface="Arial"/>
            </a:endParaRPr>
          </a:p>
          <a:p>
            <a:pPr marL="1800" indent="912600">
              <a:lnSpc>
                <a:spcPct val="100000"/>
              </a:lnSpc>
              <a:spcBef>
                <a:spcPts val="601"/>
              </a:spcBef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259" name="CustomShape 2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0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Operating Procedures</a:t>
            </a:r>
            <a:endParaRPr b="0" lang="en-US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CustomShape 1"/>
          <p:cNvSpPr/>
          <p:nvPr/>
        </p:nvSpPr>
        <p:spPr>
          <a:xfrm>
            <a:off x="457200" y="1828800"/>
            <a:ext cx="8457840" cy="1294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During the Contact.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RTTY Display</a:t>
            </a:r>
            <a:endParaRPr b="0" lang="en-US" sz="2600" spc="-1" strike="noStrike">
              <a:latin typeface="Arial"/>
            </a:endParaRPr>
          </a:p>
          <a:p>
            <a:pPr marL="1800" indent="912600">
              <a:lnSpc>
                <a:spcPct val="100000"/>
              </a:lnSpc>
              <a:spcBef>
                <a:spcPts val="601"/>
              </a:spcBef>
            </a:pPr>
            <a:endParaRPr b="0" lang="en-US" sz="2600" spc="-1" strike="noStrike">
              <a:latin typeface="Arial"/>
            </a:endParaRPr>
          </a:p>
        </p:txBody>
      </p:sp>
      <p:pic>
        <p:nvPicPr>
          <p:cNvPr id="261" name="Picture 186370" descr=""/>
          <p:cNvPicPr/>
          <p:nvPr/>
        </p:nvPicPr>
        <p:blipFill>
          <a:blip r:embed="rId1"/>
          <a:stretch/>
        </p:blipFill>
        <p:spPr>
          <a:xfrm>
            <a:off x="2209680" y="3259080"/>
            <a:ext cx="4571640" cy="3284280"/>
          </a:xfrm>
          <a:prstGeom prst="rect">
            <a:avLst/>
          </a:prstGeom>
          <a:ln w="9360">
            <a:noFill/>
          </a:ln>
        </p:spPr>
      </p:pic>
      <p:sp>
        <p:nvSpPr>
          <p:cNvPr id="262" name="CustomShape 2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0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Operating Procedures</a:t>
            </a:r>
            <a:endParaRPr b="0" lang="en-US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CustomShape 1"/>
          <p:cNvSpPr/>
          <p:nvPr/>
        </p:nvSpPr>
        <p:spPr>
          <a:xfrm>
            <a:off x="457200" y="1828800"/>
            <a:ext cx="845784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During the Contact.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Arial Unicode MS"/>
              </a:rPr>
              <a:t>Third-Party Traffic.</a:t>
            </a:r>
            <a:endParaRPr b="0" lang="en-US" sz="32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Same rules apply to digital messages as for voice or CW.</a:t>
            </a:r>
            <a:endParaRPr b="0" lang="en-US" sz="26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International messages only if third-party agreement exists.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Use of gateways must be carefully limited.</a:t>
            </a:r>
            <a:endParaRPr b="0" lang="en-US" sz="2600" spc="-1" strike="noStrike">
              <a:latin typeface="Arial"/>
            </a:endParaRPr>
          </a:p>
          <a:p>
            <a:pPr marL="1800" indent="912600">
              <a:lnSpc>
                <a:spcPct val="100000"/>
              </a:lnSpc>
              <a:spcBef>
                <a:spcPts val="601"/>
              </a:spcBef>
            </a:pPr>
            <a:endParaRPr b="0" lang="en-US" sz="2600" spc="-1" strike="noStrike">
              <a:latin typeface="Arial"/>
            </a:endParaRPr>
          </a:p>
        </p:txBody>
      </p:sp>
      <p:sp>
        <p:nvSpPr>
          <p:cNvPr id="264" name="CustomShape 2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0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Operating Procedures</a:t>
            </a:r>
            <a:endParaRPr b="0" lang="en-US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CustomShape 1"/>
          <p:cNvSpPr/>
          <p:nvPr/>
        </p:nvSpPr>
        <p:spPr>
          <a:xfrm>
            <a:off x="457200" y="1828800"/>
            <a:ext cx="845784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During the Contact.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Arial Unicode MS"/>
              </a:rPr>
              <a:t>Interfering Signals.</a:t>
            </a:r>
            <a:endParaRPr b="0" lang="en-US" sz="32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Like voice or CW signals, digital signals are subject to interference.</a:t>
            </a:r>
            <a:endParaRPr b="0" lang="en-US" sz="26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Human brain can recover CW or voice signals in presence of interference.</a:t>
            </a:r>
            <a:endParaRPr b="0" lang="en-US" sz="26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Digital software may not be able to decode the desired signal.</a:t>
            </a:r>
            <a:endParaRPr b="0" lang="en-US" sz="26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When using keyboard-to-keyboard modes, user may be able to “fill in the blanks” in the received signal.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266" name="CustomShape 2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0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Operating Procedures</a:t>
            </a:r>
            <a:endParaRPr b="0" lang="en-US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CustomShape 1"/>
          <p:cNvSpPr/>
          <p:nvPr/>
        </p:nvSpPr>
        <p:spPr>
          <a:xfrm>
            <a:off x="457200" y="1828800"/>
            <a:ext cx="8457840" cy="4800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 Unicode MS"/>
              </a:rPr>
              <a:t>During the Contact.</a:t>
            </a:r>
            <a:endParaRPr b="0" lang="en-US" sz="3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Arial Unicode MS"/>
              </a:rPr>
              <a:t>Interfering Signals.</a:t>
            </a:r>
            <a:endParaRPr b="0" lang="en-US" sz="32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When using connected modes, signal must get through in its entirety or transmission fails.</a:t>
            </a:r>
            <a:endParaRPr b="0" lang="en-US" sz="26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Cannot establish a connection.</a:t>
            </a:r>
            <a:endParaRPr b="0" lang="en-US" sz="26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Frequent retries with resulting delays.</a:t>
            </a:r>
            <a:endParaRPr b="0" lang="en-US" sz="2600" spc="-1" strike="noStrike">
              <a:latin typeface="Arial"/>
            </a:endParaRPr>
          </a:p>
          <a:p>
            <a:pPr lvl="3" marL="1800" indent="13698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Timeouts or dropped connections.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268" name="CustomShape 2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0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Operating Procedures</a:t>
            </a:r>
            <a:endParaRPr b="0" lang="en-US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CustomShape 1"/>
          <p:cNvSpPr/>
          <p:nvPr/>
        </p:nvSpPr>
        <p:spPr>
          <a:xfrm>
            <a:off x="457200" y="1828800"/>
            <a:ext cx="8381520" cy="46479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341640" indent="-3412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PSK31.</a:t>
            </a:r>
            <a:endParaRPr b="0" lang="en-US" sz="2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Phase shift keying.</a:t>
            </a:r>
            <a:endParaRPr b="0" lang="en-US" sz="2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31.25 baud.</a:t>
            </a:r>
            <a:endParaRPr b="0" lang="en-US" sz="2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Narrowest bandwidth of any mode, including CW.</a:t>
            </a:r>
            <a:endParaRPr b="0" lang="en-US" sz="2600" spc="-1" strike="noStrike">
              <a:latin typeface="Arial"/>
            </a:endParaRPr>
          </a:p>
          <a:p>
            <a:pPr lvl="1" marL="741600" indent="-2840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Very effective in noisy conditions.</a:t>
            </a:r>
            <a:endParaRPr b="0" lang="en-US" sz="2600" spc="-1" strike="noStrike">
              <a:latin typeface="Arial"/>
            </a:endParaRPr>
          </a:p>
          <a:p>
            <a:pPr marL="1800" indent="912600">
              <a:lnSpc>
                <a:spcPct val="100000"/>
              </a:lnSpc>
              <a:spcBef>
                <a:spcPts val="601"/>
              </a:spcBef>
            </a:pPr>
            <a:endParaRPr b="0" lang="en-US" sz="2600" spc="-1" strike="noStrike">
              <a:latin typeface="Arial"/>
            </a:endParaRPr>
          </a:p>
        </p:txBody>
      </p:sp>
      <p:pic>
        <p:nvPicPr>
          <p:cNvPr id="67" name="Picture 107522" descr=""/>
          <p:cNvPicPr/>
          <p:nvPr/>
        </p:nvPicPr>
        <p:blipFill>
          <a:blip r:embed="rId1"/>
          <a:stretch/>
        </p:blipFill>
        <p:spPr>
          <a:xfrm>
            <a:off x="8594640" y="6308640"/>
            <a:ext cx="304560" cy="304560"/>
          </a:xfrm>
          <a:prstGeom prst="rect">
            <a:avLst/>
          </a:prstGeom>
          <a:ln w="9360">
            <a:noFill/>
          </a:ln>
        </p:spPr>
      </p:pic>
      <p:pic>
        <p:nvPicPr>
          <p:cNvPr id="68" name="Picture 107523" descr=""/>
          <p:cNvPicPr/>
          <p:nvPr/>
        </p:nvPicPr>
        <p:blipFill>
          <a:blip r:embed="rId2"/>
          <a:stretch/>
        </p:blipFill>
        <p:spPr>
          <a:xfrm>
            <a:off x="1752480" y="4800600"/>
            <a:ext cx="5825880" cy="1552320"/>
          </a:xfrm>
          <a:prstGeom prst="rect">
            <a:avLst/>
          </a:prstGeom>
          <a:ln w="9360">
            <a:noFill/>
          </a:ln>
        </p:spPr>
      </p:pic>
      <p:sp>
        <p:nvSpPr>
          <p:cNvPr id="69" name="CustomShape 2"/>
          <p:cNvSpPr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Introduction to </a:t>
            </a:r>
            <a:br/>
            <a:r>
              <a:rPr b="1" lang="en-US" sz="4800" spc="-1" strike="noStrike">
                <a:solidFill>
                  <a:srgbClr val="92d050"/>
                </a:solidFill>
                <a:latin typeface="Arial"/>
                <a:ea typeface="Arial Unicode MS"/>
              </a:rPr>
              <a:t>Digital Modes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CustomShape 1"/>
          <p:cNvSpPr/>
          <p:nvPr/>
        </p:nvSpPr>
        <p:spPr>
          <a:xfrm>
            <a:off x="1828800" y="36180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G1E03 -- What is required to conduct communications with a digital station operating under automatic control outside the automatic control band segments?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70" name="CustomShape 2"/>
          <p:cNvSpPr/>
          <p:nvPr/>
        </p:nvSpPr>
        <p:spPr>
          <a:xfrm>
            <a:off x="457200" y="280368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The station initiating the contact must be under local or remote control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The interrogating transmission must be made by another automatically controlled station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x-non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x-non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No third party traffic maybe be transmitted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x-non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x-non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The control operator of the interrogating station must hold an Extra Class license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271" name="CustomShape 3"/>
          <p:cNvSpPr/>
          <p:nvPr/>
        </p:nvSpPr>
        <p:spPr>
          <a:xfrm>
            <a:off x="0" y="292896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90" dur="indefinite" restart="never" nodeType="tmRoot">
          <p:childTnLst>
            <p:seq>
              <p:cTn id="191" dur="indefinite" nodeType="mainSeq">
                <p:childTnLst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96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CustomShape 1"/>
          <p:cNvSpPr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G1E11 -- Which of the following is the FCC term for an unattended digital station that transfers messages to and from the Internet?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73" name="CustomShape 2"/>
          <p:cNvSpPr/>
          <p:nvPr/>
        </p:nvSpPr>
        <p:spPr>
          <a:xfrm>
            <a:off x="457200" y="201132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Locally controlled station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Robotically controlled station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x-non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x-non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Automatically controlled digital station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x-non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x-non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Fail-safe digital station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274" name="CustomShape 3"/>
          <p:cNvSpPr/>
          <p:nvPr/>
        </p:nvSpPr>
        <p:spPr>
          <a:xfrm>
            <a:off x="0" y="31417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97" dur="indefinite" restart="never" nodeType="tmRoot">
          <p:childTnLst>
            <p:seq>
              <p:cTn id="198" dur="indefinite" nodeType="mainSeq">
                <p:childTnLst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03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CustomShape 1"/>
          <p:cNvSpPr/>
          <p:nvPr/>
        </p:nvSpPr>
        <p:spPr>
          <a:xfrm>
            <a:off x="1828800" y="36180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G1E12 -- Under what circumstances are messages that are sent via digital modes exempt from Part 97 third party rules that apply to other modes of communication?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76" name="CustomShape 2"/>
          <p:cNvSpPr/>
          <p:nvPr/>
        </p:nvSpPr>
        <p:spPr>
          <a:xfrm>
            <a:off x="457200" y="280368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Under no circumstances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When messages are encrypted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x-non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x-non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When messages are not encrypted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x-non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x-non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When under automatic control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277" name="CustomShape 3"/>
          <p:cNvSpPr/>
          <p:nvPr/>
        </p:nvSpPr>
        <p:spPr>
          <a:xfrm>
            <a:off x="0" y="292896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04" dur="indefinite" restart="never" nodeType="tmRoot">
          <p:childTnLst>
            <p:seq>
              <p:cTn id="205" dur="indefinite" nodeType="mainSeq">
                <p:childTnLst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10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CustomShape 1"/>
          <p:cNvSpPr/>
          <p:nvPr/>
        </p:nvSpPr>
        <p:spPr>
          <a:xfrm>
            <a:off x="1828800" y="36180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G1E13 -- On what bands may automatically controlled stations transmitting RTTY or data emissions communicate with other automatically controlled digital stations?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79" name="CustomShape 2"/>
          <p:cNvSpPr/>
          <p:nvPr/>
        </p:nvSpPr>
        <p:spPr>
          <a:xfrm>
            <a:off x="457200" y="226224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00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On any band segment where digital operation is permitted</a:t>
            </a:r>
            <a:endParaRPr b="0" lang="en-US" sz="28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00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Anywhere in the non-phone segments of the 10-meter or shorter wavelength bands</a:t>
            </a:r>
            <a:endParaRPr b="0" lang="en-US" sz="28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00"/>
              </a:spcBef>
            </a:pPr>
            <a:r>
              <a:rPr b="0" lang="x-none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x-none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Only in the non-phone Extra Class segments of the bands</a:t>
            </a:r>
            <a:endParaRPr b="0" lang="en-US" sz="28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00"/>
              </a:spcBef>
            </a:pPr>
            <a:r>
              <a:rPr b="0" lang="x-none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x-none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Anywhere in the 1.25-meter or shorter wavelength bands, and in specified segments of the 80-meter through 2-meter bands 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80" name="CustomShape 3"/>
          <p:cNvSpPr/>
          <p:nvPr/>
        </p:nvSpPr>
        <p:spPr>
          <a:xfrm>
            <a:off x="0" y="519444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11" dur="indefinite" restart="never" nodeType="tmRoot">
          <p:childTnLst>
            <p:seq>
              <p:cTn id="212" dur="indefinite" nodeType="mainSeq">
                <p:childTnLst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17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CustomShape 1"/>
          <p:cNvSpPr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G2E03 -- What symptoms may result from other signals interfering with a PACTOR or WINMOR transmission?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82" name="CustomShape 2"/>
          <p:cNvSpPr/>
          <p:nvPr/>
        </p:nvSpPr>
        <p:spPr>
          <a:xfrm>
            <a:off x="457200" y="201132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Frequent retries or timeouts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Long pauses in message transmission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x-non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x-non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Failure to establish a connection between stations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x-non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x-non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All of these choices are correct 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283" name="CustomShape 3"/>
          <p:cNvSpPr/>
          <p:nvPr/>
        </p:nvSpPr>
        <p:spPr>
          <a:xfrm>
            <a:off x="0" y="366696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18" dur="indefinite" restart="never" nodeType="tmRoot">
          <p:childTnLst>
            <p:seq>
              <p:cTn id="219" dur="indefinite" nodeType="mainSeq">
                <p:childTnLst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24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CustomShape 1"/>
          <p:cNvSpPr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G2E10 -- Which of the following is a way to establish contact with a digital messaging system gateway station?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85" name="CustomShape 2"/>
          <p:cNvSpPr/>
          <p:nvPr/>
        </p:nvSpPr>
        <p:spPr>
          <a:xfrm>
            <a:off x="457200" y="201132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Send an email to the system control operator 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Send QRL in Morse code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x-non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x-non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Respond when the station broadcasts its SSID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x-non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x-non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Transmit a connect message on the station’s published frequency 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286" name="CustomShape 3"/>
          <p:cNvSpPr/>
          <p:nvPr/>
        </p:nvSpPr>
        <p:spPr>
          <a:xfrm>
            <a:off x="0" y="3638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5" dur="indefinite" restart="never" nodeType="tmRoot">
          <p:childTnLst>
            <p:seq>
              <p:cTn id="226" dur="indefinite" nodeType="mainSeq">
                <p:childTnLst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31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CustomShape 1"/>
          <p:cNvSpPr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G2E12 -- Which of the following describes a waterfall display?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88" name="CustomShape 2"/>
          <p:cNvSpPr/>
          <p:nvPr/>
        </p:nvSpPr>
        <p:spPr>
          <a:xfrm>
            <a:off x="457200" y="201132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Frequency is horizontal, signal strength is vertical, time is intensity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Frequency is vertical, signal strength is intensity, time is horizontal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x-non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x-non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Frequency is horizontal, signal strength is intensity, time is vertical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x-non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x-non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Frequency is vertical, signal strength is horizontal, time is intensity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289" name="CustomShape 3"/>
          <p:cNvSpPr/>
          <p:nvPr/>
        </p:nvSpPr>
        <p:spPr>
          <a:xfrm>
            <a:off x="0" y="4846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2" dur="indefinite" restart="never" nodeType="tmRoot">
          <p:childTnLst>
            <p:seq>
              <p:cTn id="233" dur="indefinite" nodeType="mainSeq">
                <p:childTnLst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38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G8C06 -- What action results from a failure to exchange information due to excessive transmission attempts when using PACTOR or WINMOR?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457200" y="2011320"/>
            <a:ext cx="8229240" cy="3992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A.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The checksum overflows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B.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The connection is dropped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x-non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C.</a:t>
            </a:r>
            <a:r>
              <a:rPr b="0" lang="x-non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Packets will be routed incorrectly</a:t>
            </a:r>
            <a:endParaRPr b="0" lang="en-US" sz="2600" spc="-1" strike="noStrike">
              <a:latin typeface="Arial"/>
            </a:endParaRPr>
          </a:p>
          <a:p>
            <a:pPr marL="513000" indent="-510840">
              <a:lnSpc>
                <a:spcPct val="100000"/>
              </a:lnSpc>
              <a:spcBef>
                <a:spcPts val="799"/>
              </a:spcBef>
            </a:pPr>
            <a:r>
              <a:rPr b="0" lang="x-non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D.</a:t>
            </a:r>
            <a:r>
              <a:rPr b="0" lang="x-none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 Unicode MS"/>
              </a:rPr>
              <a:t>Encoding reverts to the default character set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292" name="CustomShape 3"/>
          <p:cNvSpPr/>
          <p:nvPr/>
        </p:nvSpPr>
        <p:spPr>
          <a:xfrm>
            <a:off x="0" y="26748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cap="sq" w="25560">
            <a:solidFill>
              <a:srgbClr val="385d8a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9" dur="indefinite" restart="never" nodeType="tmRoot">
          <p:childTnLst>
            <p:seq>
              <p:cTn id="240" dur="indefinite" nodeType="mainSeq">
                <p:childTnLst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45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LibreOffice/6.4.2.2$Linux_X86_64 LibreOffice_project/40$Build-2</Application>
  <Words>25419</Words>
  <Paragraphs>961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2017-12-29T20:12:47Z</dcterms:created>
  <dc:creator>Ray</dc:creator>
  <dc:description/>
  <dc:language>en-US</dc:language>
  <cp:lastModifiedBy/>
  <dcterms:modified xsi:type="dcterms:W3CDTF">2020-03-23T20:08:54Z</dcterms:modified>
  <cp:revision>141</cp:revision>
  <dc:subject/>
  <dc:title>Slide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KSOProductBuildVer">
    <vt:lpwstr>1033-10.1.0.5707</vt:lpwstr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99</vt:i4>
  </property>
</Properties>
</file>