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6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media/image86.jpeg" ContentType="image/jpeg"/>
  <Override PartName="/ppt/media/image84.jpeg" ContentType="image/jpeg"/>
  <Override PartName="/ppt/media/image97.jpeg" ContentType="image/jpeg"/>
  <Override PartName="/ppt/media/image81.png" ContentType="image/png"/>
  <Override PartName="/ppt/media/image78.png" ContentType="image/png"/>
  <Override PartName="/ppt/media/image85.jpeg" ContentType="image/jpeg"/>
  <Override PartName="/ppt/media/image77.png" ContentType="image/png"/>
  <Override PartName="/ppt/media/image91.jpeg" ContentType="image/jpeg"/>
  <Override PartName="/ppt/media/image76.png" ContentType="image/png"/>
  <Override PartName="/ppt/media/image75.png" ContentType="image/png"/>
  <Override PartName="/ppt/media/image143.jpeg" ContentType="image/jpeg"/>
  <Override PartName="/ppt/media/image74.png" ContentType="image/png"/>
  <Override PartName="/ppt/media/image96.jpeg" ContentType="image/jpeg"/>
  <Override PartName="/ppt/media/image71.png" ContentType="image/png"/>
  <Override PartName="/ppt/media/image68.jpeg" ContentType="image/jpeg"/>
  <Override PartName="/ppt/media/image82.png" ContentType="image/png"/>
  <Override PartName="/ppt/media/image158.jpeg" ContentType="image/jpeg"/>
  <Override PartName="/ppt/media/image65.jpeg" ContentType="image/jpeg"/>
  <Override PartName="/ppt/media/image72.png" ContentType="image/png"/>
  <Override PartName="/ppt/media/image157.jpeg" ContentType="image/jpeg"/>
  <Override PartName="/ppt/media/image64.jpeg" ContentType="image/jpeg"/>
  <Override PartName="/ppt/media/image63.jpeg" ContentType="image/jpeg"/>
  <Override PartName="/ppt/media/image62.png" ContentType="image/png"/>
  <Override PartName="/ppt/media/image156.jpeg" ContentType="image/jpeg"/>
  <Override PartName="/ppt/media/image95.jpeg" ContentType="image/jpeg"/>
  <Override PartName="/ppt/media/image149.jpeg" ContentType="image/jpeg"/>
  <Override PartName="/ppt/media/image61.png" ContentType="image/png"/>
  <Override PartName="/ppt/media/image60.png" ContentType="image/png"/>
  <Override PartName="/ppt/media/image129.png" ContentType="image/png"/>
  <Override PartName="/ppt/media/image50.png" ContentType="image/png"/>
  <Override PartName="/ppt/media/image119.png" ContentType="image/png"/>
  <Override PartName="/ppt/media/image49.png" ContentType="image/png"/>
  <Override PartName="/ppt/media/image66.jpeg" ContentType="image/jpeg"/>
  <Override PartName="/ppt/media/image14.png" ContentType="image/png"/>
  <Override PartName="/ppt/media/image17.png" ContentType="image/png"/>
  <Override PartName="/ppt/media/image16.png" ContentType="image/png"/>
  <Override PartName="/ppt/media/image15.jpeg" ContentType="image/jpeg"/>
  <Override PartName="/ppt/media/image33.jpeg" ContentType="image/jpeg"/>
  <Override PartName="/ppt/media/image18.png" ContentType="image/png"/>
  <Override PartName="/ppt/media/image13.png" ContentType="image/png"/>
  <Override PartName="/ppt/media/image12.jpeg" ContentType="image/jpeg"/>
  <Override PartName="/ppt/media/image48.png" ContentType="image/png"/>
  <Override PartName="/ppt/media/image36.jpeg" ContentType="image/jpeg"/>
  <Override PartName="/ppt/media/image37.jpeg" ContentType="image/jpeg"/>
  <Override PartName="/ppt/media/image58.png" ContentType="image/png"/>
  <Override PartName="/ppt/media/image55.png" ContentType="image/png"/>
  <Override PartName="/ppt/media/image141.jpeg" ContentType="image/jpeg"/>
  <Override PartName="/ppt/media/image5.png" ContentType="image/png"/>
  <Override PartName="/ppt/media/image79.jpeg" ContentType="image/jpeg"/>
  <Override PartName="/ppt/media/image4.png" ContentType="image/png"/>
  <Override PartName="/ppt/media/image30.jpeg" ContentType="image/jpeg"/>
  <Override PartName="/ppt/media/image88.jpeg" ContentType="image/jpeg"/>
  <Override PartName="/ppt/media/image39.jpeg" ContentType="image/jpeg"/>
  <Override PartName="/ppt/media/image70.jpeg" ContentType="image/jpeg"/>
  <Override PartName="/ppt/media/image98.jpeg" ContentType="image/jpeg"/>
  <Override PartName="/ppt/media/image57.jpeg" ContentType="image/jpeg"/>
  <Override PartName="/ppt/media/image90.jpeg" ContentType="image/jpeg"/>
  <Override PartName="/ppt/media/image23.png" ContentType="image/png"/>
  <Override PartName="/ppt/media/image8.png" ContentType="image/png"/>
  <Override PartName="/ppt/media/image20.jpeg" ContentType="image/jpeg"/>
  <Override PartName="/ppt/media/image21.png" ContentType="image/png"/>
  <Override PartName="/ppt/media/image56.png" ContentType="image/png"/>
  <Override PartName="/ppt/media/image6.png" ContentType="image/png"/>
  <Override PartName="/ppt/media/image94.jpeg" ContentType="image/jpeg"/>
  <Override PartName="/ppt/media/image130.png" ContentType="image/png"/>
  <Override PartName="/ppt/media/image148.jpeg" ContentType="image/jpeg"/>
  <Override PartName="/ppt/media/image51.png" ContentType="image/png"/>
  <Override PartName="/ppt/media/image1.png" ContentType="image/png"/>
  <Override PartName="/ppt/media/image102.jpeg" ContentType="image/jpeg"/>
  <Override PartName="/ppt/media/image145.jpeg" ContentType="image/jpeg"/>
  <Override PartName="/ppt/media/image125.png" ContentType="image/png"/>
  <Override PartName="/ppt/media/image103.jpeg" ContentType="image/jpeg"/>
  <Override PartName="/ppt/media/image146.jpeg" ContentType="image/jpeg"/>
  <Override PartName="/ppt/media/image135.png" ContentType="image/png"/>
  <Override PartName="/ppt/media/image118.png" ContentType="image/png"/>
  <Override PartName="/ppt/media/image108.jpeg" ContentType="image/jpeg"/>
  <Override PartName="/ppt/media/image151.jpeg" ContentType="image/jpeg"/>
  <Override PartName="/ppt/media/image112.jpeg" ContentType="image/jpeg"/>
  <Override PartName="/ppt/media/image113.jpeg" ContentType="image/jpeg"/>
  <Override PartName="/ppt/media/image134.png" ContentType="image/png"/>
  <Override PartName="/ppt/media/image115.jpeg" ContentType="image/jpeg"/>
  <Override PartName="/ppt/media/image107.jpeg" ContentType="image/jpeg"/>
  <Override PartName="/ppt/media/image163.jpeg" ContentType="image/jpeg"/>
  <Override PartName="/ppt/media/image142.png" ContentType="image/png"/>
  <Override PartName="/ppt/media/image137.jpeg" ContentType="image/jpeg"/>
  <Override PartName="/ppt/media/image150.jpeg" ContentType="image/jpeg"/>
  <Override PartName="/ppt/media/image165.jpeg" ContentType="image/jpeg"/>
  <Override PartName="/ppt/media/image138.jpeg" ContentType="image/jpeg"/>
  <Override PartName="/ppt/media/image110.jpeg" ContentType="image/jpeg"/>
  <Override PartName="/ppt/media/image111.jpeg" ContentType="image/jpeg"/>
  <Override PartName="/ppt/media/image139.jpeg" ContentType="image/jpeg"/>
  <Override PartName="/ppt/media/image124.png" ContentType="image/png"/>
  <Override PartName="/ppt/media/image114.jpeg" ContentType="image/jpeg"/>
  <Override PartName="/ppt/media/image144.jpeg" ContentType="image/jpeg"/>
  <Override PartName="/ppt/media/image101.jpeg" ContentType="image/jpeg"/>
  <Override PartName="/ppt/media/image9.png" ContentType="image/png"/>
  <Override PartName="/ppt/media/image109.jpeg" ContentType="image/jpeg"/>
  <Override PartName="/ppt/media/image128.png" ContentType="image/png"/>
  <Override PartName="/ppt/media/image161.png" ContentType="image/png"/>
  <Override PartName="/ppt/media/image116.jpeg" ContentType="image/jpeg"/>
  <Override PartName="/ppt/media/image41.png" ContentType="image/png"/>
  <Override PartName="/ppt/media/image106.jpeg" ContentType="image/jpeg"/>
  <Override PartName="/ppt/media/image162.jpeg" ContentType="image/jpeg"/>
  <Override PartName="/ppt/media/image132.png" ContentType="image/png"/>
  <Override PartName="/ppt/media/image105.jpeg" ContentType="image/jpeg"/>
  <Override PartName="/ppt/media/image40.png" ContentType="image/png"/>
  <Override PartName="/ppt/media/image122.png" ContentType="image/png"/>
  <Override PartName="/ppt/media/image153.jpeg" ContentType="image/jpeg"/>
  <Override PartName="/ppt/media/image100.jpeg" ContentType="image/jpeg"/>
  <Override PartName="/ppt/media/image46.png" ContentType="image/png"/>
  <Override PartName="/ppt/media/image131.png" ContentType="image/png"/>
  <Override PartName="/ppt/media/image133.png" ContentType="image/png"/>
  <Override PartName="/ppt/media/image126.jpeg" ContentType="image/jpeg"/>
  <Override PartName="/ppt/media/image121.png" ContentType="image/png"/>
  <Override PartName="/ppt/media/image104.jpeg" ContentType="image/jpeg"/>
  <Override PartName="/ppt/media/image117.png" ContentType="image/png"/>
  <Override PartName="/ppt/media/image127.jpeg" ContentType="image/jpeg"/>
  <Override PartName="/ppt/media/image160.jpeg" ContentType="image/jpeg"/>
  <Override PartName="/ppt/media/image140.jpeg" ContentType="image/jpeg"/>
  <Override PartName="/ppt/media/image45.png" ContentType="image/png"/>
  <Override PartName="/ppt/media/image43.png" ContentType="image/png"/>
  <Override PartName="/ppt/media/image154.jpeg" ContentType="image/jpeg"/>
  <Override PartName="/ppt/media/image42.png" ContentType="image/png"/>
  <Override PartName="/ppt/media/image93.jpeg" ContentType="image/jpeg"/>
  <Override PartName="/ppt/media/image147.jpeg" ContentType="image/jpeg"/>
  <Override PartName="/ppt/media/image120.png" ContentType="image/png"/>
  <Override PartName="/ppt/media/image29.jpeg" ContentType="image/jpeg"/>
  <Override PartName="/ppt/media/image87.jpeg" ContentType="image/jpeg"/>
  <Override PartName="/ppt/media/image92.jpeg" ContentType="image/jpeg"/>
  <Override PartName="/ppt/media/image35.png" ContentType="image/png"/>
  <Override PartName="/ppt/media/image32.jpeg" ContentType="image/jpeg"/>
  <Override PartName="/ppt/media/image73.png" ContentType="image/png"/>
  <Override PartName="/ppt/media/image11.png" ContentType="image/png"/>
  <Override PartName="/ppt/media/image19.jpeg" ContentType="image/jpeg"/>
  <Override PartName="/ppt/media/image54.gif" ContentType="image/gif"/>
  <Override PartName="/ppt/media/image123.png" ContentType="image/png"/>
  <Override PartName="/ppt/media/image47.png" ContentType="image/png"/>
  <Override PartName="/ppt/media/image69.jpeg" ContentType="image/jpeg"/>
  <Override PartName="/ppt/media/image44.png" ContentType="image/png"/>
  <Override PartName="/ppt/media/image31.jpeg" ContentType="image/jpeg"/>
  <Override PartName="/ppt/media/image27.png" ContentType="image/png"/>
  <Override PartName="/ppt/media/image80.jpeg" ContentType="image/jpeg"/>
  <Override PartName="/ppt/media/image26.png" ContentType="image/png"/>
  <Override PartName="/ppt/media/image10.png" ContentType="image/png"/>
  <Override PartName="/ppt/media/image38.jpeg" ContentType="image/jpeg"/>
  <Override PartName="/ppt/media/image99.jpeg" ContentType="image/jpeg"/>
  <Override PartName="/ppt/media/image25.png" ContentType="image/png"/>
  <Override PartName="/ppt/media/image28.png" ContentType="image/png"/>
  <Override PartName="/ppt/media/image34.jpeg" ContentType="image/jpeg"/>
  <Override PartName="/ppt/media/image67.jpeg" ContentType="image/jpeg"/>
  <Override PartName="/ppt/media/image24.png" ContentType="image/png"/>
  <Override PartName="/ppt/media/image59.png" ContentType="image/png"/>
  <Override PartName="/ppt/media/image136.jpeg" ContentType="image/jpeg"/>
  <Override PartName="/ppt/media/image164.jpeg" ContentType="image/jpeg"/>
  <Override PartName="/ppt/media/image3.png" ContentType="image/png"/>
  <Override PartName="/ppt/media/image2.png" ContentType="image/png"/>
  <Override PartName="/ppt/media/image52.png" ContentType="image/png"/>
  <Override PartName="/ppt/media/image155.jpeg" ContentType="image/jpeg"/>
  <Override PartName="/ppt/media/image159.jpeg" ContentType="image/jpeg"/>
  <Override PartName="/ppt/media/image7.png" ContentType="image/png"/>
  <Override PartName="/ppt/media/image83.jpeg" ContentType="image/jpeg"/>
  <Override PartName="/ppt/media/image152.jpeg" ContentType="image/jpeg"/>
  <Override PartName="/ppt/media/image22.png" ContentType="image/png"/>
  <Override PartName="/ppt/media/image53.png" ContentType="image/png"/>
  <Override PartName="/ppt/media/image89.jpeg" ContentType="image/jpeg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slide97.xml" ContentType="application/vnd.openxmlformats-officedocument.presentationml.slide+xml"/>
  <Override PartName="/ppt/slides/slide132.xml" ContentType="application/vnd.openxmlformats-officedocument.presentationml.slide+xml"/>
  <Override PartName="/ppt/slides/slide96.xml" ContentType="application/vnd.openxmlformats-officedocument.presentationml.slide+xml"/>
  <Override PartName="/ppt/slides/slide131.xml" ContentType="application/vnd.openxmlformats-officedocument.presentationml.slide+xml"/>
  <Override PartName="/ppt/slides/slide95.xml" ContentType="application/vnd.openxmlformats-officedocument.presentationml.slide+xml"/>
  <Override PartName="/ppt/slides/slide130.xml" ContentType="application/vnd.openxmlformats-officedocument.presentationml.slide+xml"/>
  <Override PartName="/ppt/slides/slide88.xml" ContentType="application/vnd.openxmlformats-officedocument.presentationml.slide+xml"/>
  <Override PartName="/ppt/slides/slide123.xml" ContentType="application/vnd.openxmlformats-officedocument.presentationml.slide+xml"/>
  <Override PartName="/ppt/slides/slide87.xml" ContentType="application/vnd.openxmlformats-officedocument.presentationml.slide+xml"/>
  <Override PartName="/ppt/slides/slide122.xml" ContentType="application/vnd.openxmlformats-officedocument.presentationml.slide+xml"/>
  <Override PartName="/ppt/slides/slide86.xml" ContentType="application/vnd.openxmlformats-officedocument.presentationml.slide+xml"/>
  <Override PartName="/ppt/slides/slide121.xml" ContentType="application/vnd.openxmlformats-officedocument.presentationml.slide+xml"/>
  <Override PartName="/ppt/slides/slide85.xml" ContentType="application/vnd.openxmlformats-officedocument.presentationml.slide+xml"/>
  <Override PartName="/ppt/slides/slide120.xml" ContentType="application/vnd.openxmlformats-officedocument.presentationml.slide+xml"/>
  <Override PartName="/ppt/slides/slide84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80.xml" ContentType="application/vnd.openxmlformats-officedocument.presentationml.slide+xml"/>
  <Override PartName="/ppt/slides/slide179.xml" ContentType="application/vnd.openxmlformats-officedocument.presentationml.slide+xml"/>
  <Override PartName="/ppt/slides/slide78.xml" ContentType="application/vnd.openxmlformats-officedocument.presentationml.slide+xml"/>
  <Override PartName="/ppt/slides/slide113.xml" ContentType="application/vnd.openxmlformats-officedocument.presentationml.slide+xml"/>
  <Override PartName="/ppt/slides/slide77.xml" ContentType="application/vnd.openxmlformats-officedocument.presentationml.slide+xml"/>
  <Override PartName="/ppt/slides/slide112.xml" ContentType="application/vnd.openxmlformats-officedocument.presentationml.slide+xml"/>
  <Override PartName="/ppt/slides/slide76.xml" ContentType="application/vnd.openxmlformats-officedocument.presentationml.slide+xml"/>
  <Override PartName="/ppt/slides/slide111.xml" ContentType="application/vnd.openxmlformats-officedocument.presentationml.slide+xml"/>
  <Override PartName="/ppt/slides/slide75.xml" ContentType="application/vnd.openxmlformats-officedocument.presentationml.slide+xml"/>
  <Override PartName="/ppt/slides/slide110.xml" ContentType="application/vnd.openxmlformats-officedocument.presentationml.slide+xml"/>
  <Override PartName="/ppt/slides/slide74.xml" ContentType="application/vnd.openxmlformats-officedocument.presentationml.slide+xml"/>
  <Override PartName="/ppt/slides/slide73.xml" ContentType="application/vnd.openxmlformats-officedocument.presentationml.slide+xml"/>
  <Override PartName="/ppt/slides/slide72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169.xml" ContentType="application/vnd.openxmlformats-officedocument.presentationml.slide+xml"/>
  <Override PartName="/ppt/slides/slide68.xml" ContentType="application/vnd.openxmlformats-officedocument.presentationml.slide+xml"/>
  <Override PartName="/ppt/slides/slide103.xml" ContentType="application/vnd.openxmlformats-officedocument.presentationml.slide+xml"/>
  <Override PartName="/ppt/slides/slide67.xml" ContentType="application/vnd.openxmlformats-officedocument.presentationml.slide+xml"/>
  <Override PartName="/ppt/slides/slide102.xml" ContentType="application/vnd.openxmlformats-officedocument.presentationml.slide+xml"/>
  <Override PartName="/ppt/slides/slide66.xml" ContentType="application/vnd.openxmlformats-officedocument.presentationml.slide+xml"/>
  <Override PartName="/ppt/slides/slide101.xml" ContentType="application/vnd.openxmlformats-officedocument.presentationml.slide+xml"/>
  <Override PartName="/ppt/slides/slide65.xml" ContentType="application/vnd.openxmlformats-officedocument.presentationml.slide+xml"/>
  <Override PartName="/ppt/slides/slide100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159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93.xml" ContentType="application/vnd.openxmlformats-officedocument.presentationml.slide+xml"/>
  <Override PartName="/ppt/slides/slide18.xml" ContentType="application/vnd.openxmlformats-officedocument.presentationml.slide+xml"/>
  <Override PartName="/ppt/slides/slide92.xml" ContentType="application/vnd.openxmlformats-officedocument.presentationml.slide+xml"/>
  <Override PartName="/ppt/slides/slide17.xml" ContentType="application/vnd.openxmlformats-officedocument.presentationml.slide+xml"/>
  <Override PartName="/ppt/slides/slide91.xml" ContentType="application/vnd.openxmlformats-officedocument.presentationml.slide+xml"/>
  <Override PartName="/ppt/slides/slide16.xml" ContentType="application/vnd.openxmlformats-officedocument.presentationml.slide+xml"/>
  <Override PartName="/ppt/slides/slide9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53.xml" ContentType="application/vnd.openxmlformats-officedocument.presentationml.slide+xml"/>
  <Override PartName="/ppt/slides/slide5.xml" ContentType="application/vnd.openxmlformats-officedocument.presentationml.slide+xml"/>
  <Override PartName="/ppt/slides/slide27.xml" ContentType="application/vnd.openxmlformats-officedocument.presentationml.slide+xml"/>
  <Override PartName="/ppt/slides/slide52.xml" ContentType="application/vnd.openxmlformats-officedocument.presentationml.slide+xml"/>
  <Override PartName="/ppt/slides/slide4.xml" ContentType="application/vnd.openxmlformats-officedocument.presentationml.slide+xml"/>
  <Override PartName="/ppt/slides/slide26.xml" ContentType="application/vnd.openxmlformats-officedocument.presentationml.slide+xml"/>
  <Override PartName="/ppt/slides/slide51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94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69.xml" ContentType="application/vnd.openxmlformats-officedocument.presentationml.slide+xml"/>
  <Override PartName="/ppt/slides/slide104.xml" ContentType="application/vnd.openxmlformats-officedocument.presentationml.slide+xml"/>
  <Override PartName="/ppt/slides/slide10.xml" ContentType="application/vnd.openxmlformats-officedocument.presentationml.slide+xml"/>
  <Override PartName="/ppt/slides/slide109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50.xml" ContentType="application/vnd.openxmlformats-officedocument.presentationml.slide+xml"/>
  <Override PartName="/ppt/slides/slide149.xml" ContentType="application/vnd.openxmlformats-officedocument.presentationml.slide+xml"/>
  <Override PartName="/ppt/slides/slide126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50.xml" ContentType="application/vnd.openxmlformats-officedocument.presentationml.slide+xml"/>
  <Override PartName="/ppt/slides/slide118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37.xml" ContentType="application/vnd.openxmlformats-officedocument.presentationml.slide+xml"/>
  <Override PartName="/ppt/slides/slide11.xml" ContentType="application/vnd.openxmlformats-officedocument.presentationml.slide+xml"/>
  <Override PartName="/ppt/slides/slide170.xml" ContentType="application/vnd.openxmlformats-officedocument.presentationml.slide+xml"/>
  <Override PartName="/ppt/slides/slide28.xml" ContentType="application/vnd.openxmlformats-officedocument.presentationml.slide+xml"/>
  <Override PartName="/ppt/slides/slide138.xml" ContentType="application/vnd.openxmlformats-officedocument.presentationml.slide+xml"/>
  <Override PartName="/ppt/slides/slide171.xml" ContentType="application/vnd.openxmlformats-officedocument.presentationml.slide+xml"/>
  <Override PartName="/ppt/slides/slide29.xml" ContentType="application/vnd.openxmlformats-officedocument.presentationml.slide+xml"/>
  <Override PartName="/ppt/slides/slide156.xml" ContentType="application/vnd.openxmlformats-officedocument.presentationml.slide+xml"/>
  <Override PartName="/ppt/slides/slide172.xml" ContentType="application/vnd.openxmlformats-officedocument.presentationml.slide+xml"/>
  <Override PartName="/ppt/slides/slide157.xml" ContentType="application/vnd.openxmlformats-officedocument.presentationml.slide+xml"/>
  <Override PartName="/ppt/slides/slide31.xml" ContentType="application/vnd.openxmlformats-officedocument.presentationml.slide+xml"/>
  <Override PartName="/ppt/slides/slide173.xml" ContentType="application/vnd.openxmlformats-officedocument.presentationml.slide+xml"/>
  <Override PartName="/ppt/slides/slide158.xml" ContentType="application/vnd.openxmlformats-officedocument.presentationml.slide+xml"/>
  <Override PartName="/ppt/slides/slide32.xml" ContentType="application/vnd.openxmlformats-officedocument.presentationml.slide+xml"/>
  <Override PartName="/ppt/slides/slide174.xml" ContentType="application/vnd.openxmlformats-officedocument.presentationml.slide+xml"/>
  <Override PartName="/ppt/slides/slide147.xml" ContentType="application/vnd.openxmlformats-officedocument.presentationml.slide+xml"/>
  <Override PartName="/ppt/slides/slide21.xml" ContentType="application/vnd.openxmlformats-officedocument.presentationml.slide+xml"/>
  <Override PartName="/ppt/slides/slide180.xml" ContentType="application/vnd.openxmlformats-officedocument.presentationml.slide+xml"/>
  <Override PartName="/ppt/slides/slide105.xml" ContentType="application/vnd.openxmlformats-officedocument.presentationml.slide+xml"/>
  <Override PartName="/ppt/slides/slide38.xml" ContentType="application/vnd.openxmlformats-officedocument.presentationml.slide+xml"/>
  <Override PartName="/ppt/slides/slide165.xml" ContentType="application/vnd.openxmlformats-officedocument.presentationml.slide+xml"/>
  <Override PartName="/ppt/slides/slide177.xml" ContentType="application/vnd.openxmlformats-officedocument.presentationml.slide+xml"/>
  <Override PartName="/ppt/slides/slide175.xml" ContentType="application/vnd.openxmlformats-officedocument.presentationml.slide+xml"/>
  <Override PartName="/ppt/slides/slide148.xml" ContentType="application/vnd.openxmlformats-officedocument.presentationml.slide+xml"/>
  <Override PartName="/ppt/slides/slide22.xml" ContentType="application/vnd.openxmlformats-officedocument.presentationml.slide+xml"/>
  <Override PartName="/ppt/slides/slide181.xml" ContentType="application/vnd.openxmlformats-officedocument.presentationml.slide+xml"/>
  <Override PartName="/ppt/slides/slide106.xml" ContentType="application/vnd.openxmlformats-officedocument.presentationml.slide+xml"/>
  <Override PartName="/ppt/slides/slide39.xml" ContentType="application/vnd.openxmlformats-officedocument.presentationml.slide+xml"/>
  <Override PartName="/ppt/slides/slide166.xml" ContentType="application/vnd.openxmlformats-officedocument.presentationml.slide+xml"/>
  <Override PartName="/ppt/slides/slide125.xml" ContentType="application/vnd.openxmlformats-officedocument.presentationml.slide+xml"/>
  <Override PartName="/ppt/slides/slide178.xml" ContentType="application/vnd.openxmlformats-officedocument.presentationml.slide+xml"/>
  <Override PartName="/ppt/slides/slide176.xml" ContentType="application/vnd.openxmlformats-officedocument.presentationml.slide+xml"/>
  <Override PartName="/ppt/slides/slide2.xml" ContentType="application/vnd.openxmlformats-officedocument.presentationml.slide+xml"/>
  <Override PartName="/ppt/slides/slide168.xml" ContentType="application/vnd.openxmlformats-officedocument.presentationml.slide+xml"/>
  <Override PartName="/ppt/slides/slide42.xml" ContentType="application/vnd.openxmlformats-officedocument.presentationml.slide+xml"/>
  <Override PartName="/ppt/slides/slide167.xml" ContentType="application/vnd.openxmlformats-officedocument.presentationml.slide+xml"/>
  <Override PartName="/ppt/slides/slide41.xml" ContentType="application/vnd.openxmlformats-officedocument.presentationml.slide+xml"/>
  <Override PartName="/ppt/slides/slide164.xml" ContentType="application/vnd.openxmlformats-officedocument.presentationml.slide+xml"/>
  <Override PartName="/ppt/slides/slide163.xml" ContentType="application/vnd.openxmlformats-officedocument.presentationml.slide+xml"/>
  <Override PartName="/ppt/slides/slide162.xml" ContentType="application/vnd.openxmlformats-officedocument.presentationml.slide+xml"/>
  <Override PartName="/ppt/slides/slide128.xml" ContentType="application/vnd.openxmlformats-officedocument.presentationml.slide+xml"/>
  <Override PartName="/ppt/slides/slide161.xml" ContentType="application/vnd.openxmlformats-officedocument.presentationml.slide+xml"/>
  <Override PartName="/ppt/slides/slide127.xml" ContentType="application/vnd.openxmlformats-officedocument.presentationml.slide+xml"/>
  <Override PartName="/ppt/slides/slide160.xml" ContentType="application/vnd.openxmlformats-officedocument.presentationml.slide+xml"/>
  <Override PartName="/ppt/slides/slide117.xml" ContentType="application/vnd.openxmlformats-officedocument.presentationml.slide+xml"/>
  <Override PartName="/ppt/slides/slide116.xml" ContentType="application/vnd.openxmlformats-officedocument.presentationml.slide+xml"/>
  <Override PartName="/ppt/slides/slide115.xml" ContentType="application/vnd.openxmlformats-officedocument.presentationml.slide+xml"/>
  <Override PartName="/ppt/slides/slide108.xml" ContentType="application/vnd.openxmlformats-officedocument.presentationml.slide+xml"/>
  <Override PartName="/ppt/slides/slide107.xml" ContentType="application/vnd.openxmlformats-officedocument.presentationml.slide+xml"/>
  <Override PartName="/ppt/slides/slide99.xml" ContentType="application/vnd.openxmlformats-officedocument.presentationml.slide+xml"/>
  <Override PartName="/ppt/slides/slide134.xml" ContentType="application/vnd.openxmlformats-officedocument.presentationml.slide+xml"/>
  <Override PartName="/ppt/slides/slide98.xml" ContentType="application/vnd.openxmlformats-officedocument.presentationml.slide+xml"/>
  <Override PartName="/ppt/slides/slide133.xml" ContentType="application/vnd.openxmlformats-officedocument.presentationml.slide+xml"/>
  <Override PartName="/ppt/slides/slide47.xml" ContentType="application/vnd.openxmlformats-officedocument.presentationml.slide+xml"/>
  <Override PartName="/ppt/slides/slide79.xml" ContentType="application/vnd.openxmlformats-officedocument.presentationml.slide+xml"/>
  <Override PartName="/ppt/slides/slide114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0.xml" ContentType="application/vnd.openxmlformats-officedocument.presentationml.slide+xml"/>
  <Override PartName="/ppt/slides/slide139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0.xml" ContentType="application/vnd.openxmlformats-officedocument.presentationml.slide+xml"/>
  <Override PartName="/ppt/slides/slide129.xml" ContentType="application/vnd.openxmlformats-officedocument.presentationml.slide+xml"/>
  <Override PartName="/ppt/slides/slide89.xml" ContentType="application/vnd.openxmlformats-officedocument.presentationml.slide+xml"/>
  <Override PartName="/ppt/slides/slide124.xml" ContentType="application/vnd.openxmlformats-officedocument.presentationml.slide+xml"/>
  <Override PartName="/ppt/slides/slide9.xml" ContentType="application/vnd.openxmlformats-officedocument.presentationml.slide+xml"/>
  <Override PartName="/ppt/slides/slide57.xml" ContentType="application/vnd.openxmlformats-officedocument.presentationml.slide+xml"/>
  <Override PartName="/ppt/slides/slide7.xml" ContentType="application/vnd.openxmlformats-officedocument.presentationml.slide+xml"/>
  <Override PartName="/ppt/slides/slide55.xml" ContentType="application/vnd.openxmlformats-officedocument.presentationml.slide+xml"/>
  <Override PartName="/ppt/slides/_rels/slide24.xml.rels" ContentType="application/vnd.openxmlformats-package.relationships+xml"/>
  <Override PartName="/ppt/slides/_rels/slide114.xml.rels" ContentType="application/vnd.openxmlformats-package.relationships+xml"/>
  <Override PartName="/ppt/slides/_rels/slide57.xml.rels" ContentType="application/vnd.openxmlformats-package.relationships+xml"/>
  <Override PartName="/ppt/slides/_rels/slide161.xml.rels" ContentType="application/vnd.openxmlformats-package.relationships+xml"/>
  <Override PartName="/ppt/slides/_rels/slide71.xml.rels" ContentType="application/vnd.openxmlformats-package.relationships+xml"/>
  <Override PartName="/ppt/slides/_rels/slide9.xml.rels" ContentType="application/vnd.openxmlformats-package.relationships+xml"/>
  <Override PartName="/ppt/slides/_rels/slide119.xml.rels" ContentType="application/vnd.openxmlformats-package.relationships+xml"/>
  <Override PartName="/ppt/slides/_rels/slide66.xml.rels" ContentType="application/vnd.openxmlformats-package.relationships+xml"/>
  <Override PartName="/ppt/slides/_rels/slide79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17.xml.rels" ContentType="application/vnd.openxmlformats-package.relationships+xml"/>
  <Override PartName="/ppt/slides/_rels/slide124.xml.rels" ContentType="application/vnd.openxmlformats-package.relationships+xml"/>
  <Override PartName="/ppt/slides/_rels/slide34.xml.rels" ContentType="application/vnd.openxmlformats-package.relationships+xml"/>
  <Override PartName="/ppt/slides/_rels/slide35.xml.rels" ContentType="application/vnd.openxmlformats-package.relationships+xml"/>
  <Override PartName="/ppt/slides/_rels/slide125.xml.rels" ContentType="application/vnd.openxmlformats-package.relationships+xml"/>
  <Override PartName="/ppt/slides/_rels/slide36.xml.rels" ContentType="application/vnd.openxmlformats-package.relationships+xml"/>
  <Override PartName="/ppt/slides/_rels/slide126.xml.rels" ContentType="application/vnd.openxmlformats-package.relationships+xml"/>
  <Override PartName="/ppt/slides/_rels/slide37.xml.rels" ContentType="application/vnd.openxmlformats-package.relationships+xml"/>
  <Override PartName="/ppt/slides/_rels/slide127.xml.rels" ContentType="application/vnd.openxmlformats-package.relationships+xml"/>
  <Override PartName="/ppt/slides/_rels/slide38.xml.rels" ContentType="application/vnd.openxmlformats-package.relationships+xml"/>
  <Override PartName="/ppt/slides/_rels/slide128.xml.rels" ContentType="application/vnd.openxmlformats-package.relationships+xml"/>
  <Override PartName="/ppt/slides/_rels/slide142.xml.rels" ContentType="application/vnd.openxmlformats-package.relationships+xml"/>
  <Override PartName="/ppt/slides/_rels/slide39.xml.rels" ContentType="application/vnd.openxmlformats-package.relationships+xml"/>
  <Override PartName="/ppt/slides/_rels/slide143.xml.rels" ContentType="application/vnd.openxmlformats-package.relationships+xml"/>
  <Override PartName="/ppt/slides/_rels/slide129.xml.rels" ContentType="application/vnd.openxmlformats-package.relationships+xml"/>
  <Override PartName="/ppt/slides/_rels/slide90.xml.rels" ContentType="application/vnd.openxmlformats-package.relationships+xml"/>
  <Override PartName="/ppt/slides/_rels/slide40.xml.rels" ContentType="application/vnd.openxmlformats-package.relationships+xml"/>
  <Override PartName="/ppt/slides/_rels/slide97.xml.rels" ContentType="application/vnd.openxmlformats-package.relationships+xml"/>
  <Override PartName="/ppt/slides/_rels/slide139.xml.rels" ContentType="application/vnd.openxmlformats-package.relationships+xml"/>
  <Override PartName="/ppt/slides/_rels/slide49.xml.rels" ContentType="application/vnd.openxmlformats-package.relationships+xml"/>
  <Override PartName="/ppt/slides/_rels/slide41.xml.rels" ContentType="application/vnd.openxmlformats-package.relationships+xml"/>
  <Override PartName="/ppt/slides/_rels/slide98.xml.rels" ContentType="application/vnd.openxmlformats-package.relationships+xml"/>
  <Override PartName="/ppt/slides/_rels/slide42.xml.rels" ContentType="application/vnd.openxmlformats-package.relationships+xml"/>
  <Override PartName="/ppt/slides/_rels/slide99.xml.rels" ContentType="application/vnd.openxmlformats-package.relationships+xml"/>
  <Override PartName="/ppt/slides/_rels/slide46.xml.rels" ContentType="application/vnd.openxmlformats-package.relationships+xml"/>
  <Override PartName="/ppt/slides/_rels/slide136.xml.rels" ContentType="application/vnd.openxmlformats-package.relationships+xml"/>
  <Override PartName="/ppt/slides/_rels/slide47.xml.rels" ContentType="application/vnd.openxmlformats-package.relationships+xml"/>
  <Override PartName="/ppt/slides/_rels/slide137.xml.rels" ContentType="application/vnd.openxmlformats-package.relationships+xml"/>
  <Override PartName="/ppt/slides/_rels/slide133.xml.rels" ContentType="application/vnd.openxmlformats-package.relationships+xml"/>
  <Override PartName="/ppt/slides/_rels/slide80.xml.rels" ContentType="application/vnd.openxmlformats-package.relationships+xml"/>
  <Override PartName="/ppt/slides/_rels/slide54.xml.rels" ContentType="application/vnd.openxmlformats-package.relationships+xml"/>
  <Override PartName="/ppt/slides/_rels/slide107.xml.rels" ContentType="application/vnd.openxmlformats-package.relationships+xml"/>
  <Override PartName="/ppt/slides/_rels/slide134.xml.rels" ContentType="application/vnd.openxmlformats-package.relationships+xml"/>
  <Override PartName="/ppt/slides/_rels/slide81.xml.rels" ContentType="application/vnd.openxmlformats-package.relationships+xml"/>
  <Override PartName="/ppt/slides/_rels/slide115.xml.rels" ContentType="application/vnd.openxmlformats-package.relationships+xml"/>
  <Override PartName="/ppt/slides/_rels/slide25.xml.rels" ContentType="application/vnd.openxmlformats-package.relationships+xml"/>
  <Override PartName="/ppt/slides/_rels/slide116.xml.rels" ContentType="application/vnd.openxmlformats-package.relationships+xml"/>
  <Override PartName="/ppt/slides/_rels/slide26.xml.rels" ContentType="application/vnd.openxmlformats-package.relationships+xml"/>
  <Override PartName="/ppt/slides/_rels/slide130.xml.rels" ContentType="application/vnd.openxmlformats-package.relationships+xml"/>
  <Override PartName="/ppt/slides/_rels/slide22.xml.rels" ContentType="application/vnd.openxmlformats-package.relationships+xml"/>
  <Override PartName="/ppt/slides/_rels/slide169.xml.rels" ContentType="application/vnd.openxmlformats-package.relationships+xml"/>
  <Override PartName="/ppt/slides/_rels/slide112.xml.rels" ContentType="application/vnd.openxmlformats-package.relationships+xml"/>
  <Override PartName="/ppt/slides/_rels/slide160.xml.rels" ContentType="application/vnd.openxmlformats-package.relationships+xml"/>
  <Override PartName="/ppt/slides/_rels/slide174.xml.rels" ContentType="application/vnd.openxmlformats-package.relationships+xml"/>
  <Override PartName="/ppt/slides/_rels/slide84.xml.rels" ContentType="application/vnd.openxmlformats-package.relationships+xml"/>
  <Override PartName="/ppt/slides/_rels/slide45.xml.rels" ContentType="application/vnd.openxmlformats-package.relationships+xml"/>
  <Override PartName="/ppt/slides/_rels/slide2.xml.rels" ContentType="application/vnd.openxmlformats-package.relationships+xml"/>
  <Override PartName="/ppt/slides/_rels/slide157.xml.rels" ContentType="application/vnd.openxmlformats-package.relationships+xml"/>
  <Override PartName="/ppt/slides/_rels/slide10.xml.rels" ContentType="application/vnd.openxmlformats-package.relationships+xml"/>
  <Override PartName="/ppt/slides/_rels/slide100.xml.rels" ContentType="application/vnd.openxmlformats-package.relationships+xml"/>
  <Override PartName="/ppt/slides/_rels/slide165.xml.rels" ContentType="application/vnd.openxmlformats-package.relationships+xml"/>
  <Override PartName="/ppt/slides/_rels/slide75.xml.rels" ContentType="application/vnd.openxmlformats-package.relationships+xml"/>
  <Override PartName="/ppt/slides/_rels/slide158.xml.rels" ContentType="application/vnd.openxmlformats-package.relationships+xml"/>
  <Override PartName="/ppt/slides/_rels/slide11.xml.rels" ContentType="application/vnd.openxmlformats-package.relationships+xml"/>
  <Override PartName="/ppt/slides/_rels/slide101.xml.rels" ContentType="application/vnd.openxmlformats-package.relationships+xml"/>
  <Override PartName="/ppt/slides/_rels/slide28.xml.rels" ContentType="application/vnd.openxmlformats-package.relationships+xml"/>
  <Override PartName="/ppt/slides/_rels/slide108.xml.rels" ContentType="application/vnd.openxmlformats-package.relationships+xml"/>
  <Override PartName="/ppt/slides/_rels/slide55.xml.rels" ContentType="application/vnd.openxmlformats-package.relationships+xml"/>
  <Override PartName="/ppt/slides/_rels/slide166.xml.rels" ContentType="application/vnd.openxmlformats-package.relationships+xml"/>
  <Override PartName="/ppt/slides/_rels/slide180.xml.rels" ContentType="application/vnd.openxmlformats-package.relationships+xml"/>
  <Override PartName="/ppt/slides/_rels/slide76.xml.rels" ContentType="application/vnd.openxmlformats-package.relationships+xml"/>
  <Override PartName="/ppt/slides/_rels/slide43.xml.rels" ContentType="application/vnd.openxmlformats-package.relationships+xml"/>
  <Override PartName="/ppt/slides/_rels/slide155.xml.rels" ContentType="application/vnd.openxmlformats-package.relationships+xml"/>
  <Override PartName="/ppt/slides/_rels/slide168.xml.rels" ContentType="application/vnd.openxmlformats-package.relationships+xml"/>
  <Override PartName="/ppt/slides/_rels/slide21.xml.rels" ContentType="application/vnd.openxmlformats-package.relationships+xml"/>
  <Override PartName="/ppt/slides/_rels/slide111.xml.rels" ContentType="application/vnd.openxmlformats-package.relationships+xml"/>
  <Override PartName="/ppt/slides/_rels/slide178.xml.rels" ContentType="application/vnd.openxmlformats-package.relationships+xml"/>
  <Override PartName="/ppt/slides/_rels/slide31.xml.rels" ContentType="application/vnd.openxmlformats-package.relationships+xml"/>
  <Override PartName="/ppt/slides/_rels/slide88.xml.rels" ContentType="application/vnd.openxmlformats-package.relationships+xml"/>
  <Override PartName="/ppt/slides/_rels/slide175.xml.rels" ContentType="application/vnd.openxmlformats-package.relationships+xml"/>
  <Override PartName="/ppt/slides/_rels/slide85.xml.rels" ContentType="application/vnd.openxmlformats-package.relationships+xml"/>
  <Override PartName="/ppt/slides/_rels/slide181.xml.rels" ContentType="application/vnd.openxmlformats-package.relationships+xml"/>
  <Override PartName="/ppt/slides/_rels/slide29.xml.rels" ContentType="application/vnd.openxmlformats-package.relationships+xml"/>
  <Override PartName="/ppt/slides/_rels/slide172.xml.rels" ContentType="application/vnd.openxmlformats-package.relationships+xml"/>
  <Override PartName="/ppt/slides/_rels/slide179.xml.rels" ContentType="application/vnd.openxmlformats-package.relationships+xml"/>
  <Override PartName="/ppt/slides/_rels/slide32.xml.rels" ContentType="application/vnd.openxmlformats-package.relationships+xml"/>
  <Override PartName="/ppt/slides/_rels/slide89.xml.rels" ContentType="application/vnd.openxmlformats-package.relationships+xml"/>
  <Override PartName="/ppt/slides/_rels/slide141.xml.rels" ContentType="application/vnd.openxmlformats-package.relationships+xml"/>
  <Override PartName="/ppt/slides/_rels/slide51.xml.rels" ContentType="application/vnd.openxmlformats-package.relationships+xml"/>
  <Override PartName="/ppt/slides/_rels/slide135.xml.rels" ContentType="application/vnd.openxmlformats-package.relationships+xml"/>
  <Override PartName="/ppt/slides/_rels/slide82.xml.rels" ContentType="application/vnd.openxmlformats-package.relationships+xml"/>
  <Override PartName="/ppt/slides/_rels/slide23.xml.rels" ContentType="application/vnd.openxmlformats-package.relationships+xml"/>
  <Override PartName="/ppt/slides/_rels/slide113.xml.rels" ContentType="application/vnd.openxmlformats-package.relationships+xml"/>
  <Override PartName="/ppt/slides/_rels/slide67.xml.rels" ContentType="application/vnd.openxmlformats-package.relationships+xml"/>
  <Override PartName="/ppt/slides/_rels/slide149.xml.rels" ContentType="application/vnd.openxmlformats-package.relationships+xml"/>
  <Override PartName="/ppt/slides/_rels/slide59.xml.rels" ContentType="application/vnd.openxmlformats-package.relationships+xml"/>
  <Override PartName="/ppt/slides/_rels/slide56.xml.rels" ContentType="application/vnd.openxmlformats-package.relationships+xml"/>
  <Override PartName="/ppt/slides/_rels/slide109.xml.rels" ContentType="application/vnd.openxmlformats-package.relationships+xml"/>
  <Override PartName="/ppt/slides/_rels/slide68.xml.rels" ContentType="application/vnd.openxmlformats-package.relationships+xml"/>
  <Override PartName="/ppt/slides/_rels/slide4.xml.rels" ContentType="application/vnd.openxmlformats-package.relationships+xml"/>
  <Override PartName="/ppt/slides/_rels/slide70.xml.rels" ContentType="application/vnd.openxmlformats-package.relationships+xml"/>
  <Override PartName="/ppt/slides/_rels/slide131.xml.rels" ContentType="application/vnd.openxmlformats-package.relationships+xml"/>
  <Override PartName="/ppt/slides/_rels/slide77.xml.rels" ContentType="application/vnd.openxmlformats-package.relationships+xml"/>
  <Override PartName="/ppt/slides/_rels/slide78.xml.rels" ContentType="application/vnd.openxmlformats-package.relationships+xml"/>
  <Override PartName="/ppt/slides/_rels/slide144.xml.rels" ContentType="application/vnd.openxmlformats-package.relationships+xml"/>
  <Override PartName="/ppt/slides/_rels/slide91.xml.rels" ContentType="application/vnd.openxmlformats-package.relationships+xml"/>
  <Override PartName="/ppt/slides/_rels/slide171.xml.rels" ContentType="application/vnd.openxmlformats-package.relationships+xml"/>
  <Override PartName="/ppt/slides/_rels/slide132.xml.rels" ContentType="application/vnd.openxmlformats-package.relationships+xml"/>
  <Override PartName="/ppt/slides/_rels/slide120.xml.rels" ContentType="application/vnd.openxmlformats-package.relationships+xml"/>
  <Override PartName="/ppt/slides/_rels/slide96.xml.rels" ContentType="application/vnd.openxmlformats-package.relationships+xml"/>
  <Override PartName="/ppt/slides/_rels/slide27.xml.rels" ContentType="application/vnd.openxmlformats-package.relationships+xml"/>
  <Override PartName="/ppt/slides/_rels/slide5.xml.rels" ContentType="application/vnd.openxmlformats-package.relationships+xml"/>
  <Override PartName="/ppt/slides/_rels/slide173.xml.rels" ContentType="application/vnd.openxmlformats-package.relationships+xml"/>
  <Override PartName="/ppt/slides/_rels/slide83.xml.rels" ContentType="application/vnd.openxmlformats-package.relationships+xml"/>
  <Override PartName="/ppt/slides/_rels/slide69.xml.rels" ContentType="application/vnd.openxmlformats-package.relationships+xml"/>
  <Override PartName="/ppt/slides/_rels/slide140.xml.rels" ContentType="application/vnd.openxmlformats-package.relationships+xml"/>
  <Override PartName="/ppt/slides/_rels/slide50.xml.rels" ContentType="application/vnd.openxmlformats-package.relationships+xml"/>
  <Override PartName="/ppt/slides/_rels/slide122.xml.rels" ContentType="application/vnd.openxmlformats-package.relationships+xml"/>
  <Override PartName="/ppt/slides/_rels/slide14.xml.rels" ContentType="application/vnd.openxmlformats-package.relationships+xml"/>
  <Override PartName="/ppt/slides/_rels/slide121.xml.rels" ContentType="application/vnd.openxmlformats-package.relationships+xml"/>
  <Override PartName="/ppt/slides/_rels/slide58.xml.rels" ContentType="application/vnd.openxmlformats-package.relationships+xml"/>
  <Override PartName="/ppt/slides/_rels/slide18.xml.rels" ContentType="application/vnd.openxmlformats-package.relationships+xml"/>
  <Override PartName="/ppt/slides/_rels/slide13.xml.rels" ContentType="application/vnd.openxmlformats-package.relationships+xml"/>
  <Override PartName="/ppt/slides/_rels/slide103.xml.rels" ContentType="application/vnd.openxmlformats-package.relationships+xml"/>
  <Override PartName="/ppt/slides/_rels/slide17.xml.rels" ContentType="application/vnd.openxmlformats-package.relationships+xml"/>
  <Override PartName="/ppt/slides/_rels/slide159.xml.rels" ContentType="application/vnd.openxmlformats-package.relationships+xml"/>
  <Override PartName="/ppt/slides/_rels/slide12.xml.rels" ContentType="application/vnd.openxmlformats-package.relationships+xml"/>
  <Override PartName="/ppt/slides/_rels/slide102.xml.rels" ContentType="application/vnd.openxmlformats-package.relationships+xml"/>
  <Override PartName="/ppt/slides/_rels/slide16.xml.rels" ContentType="application/vnd.openxmlformats-package.relationships+xml"/>
  <Override PartName="/ppt/slides/_rels/slide64.xml.rels" ContentType="application/vnd.openxmlformats-package.relationships+xml"/>
  <Override PartName="/ppt/slides/_rels/slide154.xml.rels" ContentType="application/vnd.openxmlformats-package.relationships+xml"/>
  <Override PartName="/ppt/slides/_rels/slide104.xml.rels" ContentType="application/vnd.openxmlformats-package.relationships+xml"/>
  <Override PartName="/ppt/slides/_rels/slide15.xml.rels" ContentType="application/vnd.openxmlformats-package.relationships+xml"/>
  <Override PartName="/ppt/slides/_rels/slide92.xml.rels" ContentType="application/vnd.openxmlformats-package.relationships+xml"/>
  <Override PartName="/ppt/slides/_rels/slide145.xml.rels" ContentType="application/vnd.openxmlformats-package.relationships+xml"/>
  <Override PartName="/ppt/slides/_rels/slide93.xml.rels" ContentType="application/vnd.openxmlformats-package.relationships+xml"/>
  <Override PartName="/ppt/slides/_rels/slide146.xml.rels" ContentType="application/vnd.openxmlformats-package.relationships+xml"/>
  <Override PartName="/ppt/slides/_rels/slide147.xml.rels" ContentType="application/vnd.openxmlformats-package.relationships+xml"/>
  <Override PartName="/ppt/slides/_rels/slide94.xml.rels" ContentType="application/vnd.openxmlformats-package.relationships+xml"/>
  <Override PartName="/ppt/slides/_rels/slide148.xml.rels" ContentType="application/vnd.openxmlformats-package.relationships+xml"/>
  <Override PartName="/ppt/slides/_rels/slide95.xml.rels" ContentType="application/vnd.openxmlformats-package.relationships+xml"/>
  <Override PartName="/ppt/slides/_rels/slide60.xml.rels" ContentType="application/vnd.openxmlformats-package.relationships+xml"/>
  <Override PartName="/ppt/slides/_rels/slide3.xml.rels" ContentType="application/vnd.openxmlformats-package.relationships+xml"/>
  <Override PartName="/ppt/slides/_rels/slide150.xml.rels" ContentType="application/vnd.openxmlformats-package.relationships+xml"/>
  <Override PartName="/ppt/slides/_rels/slide151.xml.rels" ContentType="application/vnd.openxmlformats-package.relationships+xml"/>
  <Override PartName="/ppt/slides/_rels/slide61.xml.rels" ContentType="application/vnd.openxmlformats-package.relationships+xml"/>
  <Override PartName="/ppt/slides/_rels/slide152.xml.rels" ContentType="application/vnd.openxmlformats-package.relationships+xml"/>
  <Override PartName="/ppt/slides/_rels/slide62.xml.rels" ContentType="application/vnd.openxmlformats-package.relationships+xml"/>
  <Override PartName="/ppt/slides/_rels/slide153.xml.rels" ContentType="application/vnd.openxmlformats-package.relationships+xml"/>
  <Override PartName="/ppt/slides/_rels/slide63.xml.rels" ContentType="application/vnd.openxmlformats-package.relationships+xml"/>
  <Override PartName="/ppt/slides/_rels/slide170.xml.rels" ContentType="application/vnd.openxmlformats-package.relationships+xml"/>
  <Override PartName="/ppt/slides/_rels/slide65.xml.rels" ContentType="application/vnd.openxmlformats-package.relationships+xml"/>
  <Override PartName="/ppt/slides/_rels/slide8.xml.rels" ContentType="application/vnd.openxmlformats-package.relationships+xml"/>
  <Override PartName="/ppt/slides/_rels/slide118.xml.rels" ContentType="application/vnd.openxmlformats-package.relationships+xml"/>
  <Override PartName="/ppt/slides/_rels/slide176.xml.rels" ContentType="application/vnd.openxmlformats-package.relationships+xml"/>
  <Override PartName="/ppt/slides/_rels/slide86.xml.rels" ContentType="application/vnd.openxmlformats-package.relationships+xml"/>
  <Override PartName="/ppt/slides/_rels/slide87.xml.rels" ContentType="application/vnd.openxmlformats-package.relationships+xml"/>
  <Override PartName="/ppt/slides/_rels/slide30.xml.rels" ContentType="application/vnd.openxmlformats-package.relationships+xml"/>
  <Override PartName="/ppt/slides/_rels/slide177.xml.rels" ContentType="application/vnd.openxmlformats-package.relationships+xml"/>
  <Override PartName="/ppt/slides/_rels/slide167.xml.rels" ContentType="application/vnd.openxmlformats-package.relationships+xml"/>
  <Override PartName="/ppt/slides/_rels/slide110.xml.rels" ContentType="application/vnd.openxmlformats-package.relationships+xml"/>
  <Override PartName="/ppt/slides/_rels/slide20.xml.rels" ContentType="application/vnd.openxmlformats-package.relationships+xml"/>
  <Override PartName="/ppt/slides/_rels/slide162.xml.rels" ContentType="application/vnd.openxmlformats-package.relationships+xml"/>
  <Override PartName="/ppt/slides/_rels/slide72.xml.rels" ContentType="application/vnd.openxmlformats-package.relationships+xml"/>
  <Override PartName="/ppt/slides/_rels/slide33.xml.rels" ContentType="application/vnd.openxmlformats-package.relationships+xml"/>
  <Override PartName="/ppt/slides/_rels/slide19.xml.rels" ContentType="application/vnd.openxmlformats-package.relationships+xml"/>
  <Override PartName="/ppt/slides/_rels/slide123.xml.rels" ContentType="application/vnd.openxmlformats-package.relationships+xml"/>
  <Override PartName="/ppt/slides/_rels/slide73.xml.rels" ContentType="application/vnd.openxmlformats-package.relationships+xml"/>
  <Override PartName="/ppt/slides/_rels/slide163.xml.rels" ContentType="application/vnd.openxmlformats-package.relationships+xml"/>
  <Override PartName="/ppt/slides/_rels/slide52.xml.rels" ContentType="application/vnd.openxmlformats-package.relationships+xml"/>
  <Override PartName="/ppt/slides/_rels/slide105.xml.rels" ContentType="application/vnd.openxmlformats-package.relationships+xml"/>
  <Override PartName="/ppt/slides/_rels/slide48.xml.rels" ContentType="application/vnd.openxmlformats-package.relationships+xml"/>
  <Override PartName="/ppt/slides/_rels/slide138.xml.rels" ContentType="application/vnd.openxmlformats-package.relationships+xml"/>
  <Override PartName="/ppt/slides/_rels/slide74.xml.rels" ContentType="application/vnd.openxmlformats-package.relationships+xml"/>
  <Override PartName="/ppt/slides/_rels/slide164.xml.rels" ContentType="application/vnd.openxmlformats-package.relationships+xml"/>
  <Override PartName="/ppt/slides/_rels/slide106.xml.rels" ContentType="application/vnd.openxmlformats-package.relationships+xml"/>
  <Override PartName="/ppt/slides/_rels/slide53.xml.rels" ContentType="application/vnd.openxmlformats-package.relationships+xml"/>
  <Override PartName="/ppt/slides/_rels/slide156.xml.rels" ContentType="application/vnd.openxmlformats-package.relationships+xml"/>
  <Override PartName="/ppt/slides/_rels/slide44.xml.rels" ContentType="application/vnd.openxmlformats-package.relationships+xml"/>
  <Override PartName="/ppt/slides/_rels/slide1.xml.rels" ContentType="application/vnd.openxmlformats-package.relationships+xml"/>
  <Override PartName="/ppt/slides/slide6.xml" ContentType="application/vnd.openxmlformats-officedocument.presentationml.slide+xml"/>
  <Override PartName="/ppt/slides/slide54.xml" ContentType="application/vnd.openxmlformats-officedocument.presentationml.slide+xml"/>
  <Override PartName="/ppt/slides/slide20.xml" ContentType="application/vnd.openxmlformats-officedocument.presentationml.slide+xml"/>
  <Override PartName="/ppt/slides/slide119.xml" ContentType="application/vnd.openxmlformats-officedocument.presentationml.slide+xml"/>
  <Override PartName="/ppt/slides/slide24.xml" ContentType="application/vnd.openxmlformats-officedocument.presentationml.slid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46" r:id="rId95"/>
    <p:sldId id="347" r:id="rId96"/>
    <p:sldId id="348" r:id="rId97"/>
    <p:sldId id="349" r:id="rId98"/>
    <p:sldId id="350" r:id="rId99"/>
    <p:sldId id="351" r:id="rId100"/>
    <p:sldId id="352" r:id="rId101"/>
    <p:sldId id="353" r:id="rId102"/>
    <p:sldId id="354" r:id="rId103"/>
    <p:sldId id="355" r:id="rId104"/>
    <p:sldId id="356" r:id="rId105"/>
    <p:sldId id="357" r:id="rId106"/>
    <p:sldId id="358" r:id="rId107"/>
    <p:sldId id="359" r:id="rId108"/>
    <p:sldId id="360" r:id="rId109"/>
    <p:sldId id="361" r:id="rId110"/>
    <p:sldId id="362" r:id="rId111"/>
    <p:sldId id="363" r:id="rId112"/>
    <p:sldId id="364" r:id="rId113"/>
    <p:sldId id="365" r:id="rId114"/>
    <p:sldId id="366" r:id="rId115"/>
    <p:sldId id="367" r:id="rId116"/>
    <p:sldId id="368" r:id="rId117"/>
    <p:sldId id="369" r:id="rId118"/>
    <p:sldId id="370" r:id="rId119"/>
    <p:sldId id="371" r:id="rId120"/>
    <p:sldId id="372" r:id="rId121"/>
    <p:sldId id="373" r:id="rId122"/>
    <p:sldId id="374" r:id="rId123"/>
    <p:sldId id="375" r:id="rId124"/>
    <p:sldId id="376" r:id="rId125"/>
    <p:sldId id="377" r:id="rId126"/>
    <p:sldId id="378" r:id="rId127"/>
    <p:sldId id="379" r:id="rId128"/>
    <p:sldId id="380" r:id="rId129"/>
    <p:sldId id="381" r:id="rId130"/>
    <p:sldId id="382" r:id="rId131"/>
    <p:sldId id="383" r:id="rId132"/>
    <p:sldId id="384" r:id="rId133"/>
    <p:sldId id="385" r:id="rId134"/>
    <p:sldId id="386" r:id="rId135"/>
    <p:sldId id="387" r:id="rId136"/>
    <p:sldId id="388" r:id="rId137"/>
    <p:sldId id="389" r:id="rId138"/>
    <p:sldId id="390" r:id="rId139"/>
    <p:sldId id="391" r:id="rId140"/>
    <p:sldId id="392" r:id="rId141"/>
    <p:sldId id="393" r:id="rId142"/>
    <p:sldId id="394" r:id="rId143"/>
    <p:sldId id="395" r:id="rId144"/>
    <p:sldId id="396" r:id="rId145"/>
    <p:sldId id="397" r:id="rId146"/>
    <p:sldId id="398" r:id="rId147"/>
    <p:sldId id="399" r:id="rId148"/>
    <p:sldId id="400" r:id="rId149"/>
    <p:sldId id="401" r:id="rId150"/>
    <p:sldId id="402" r:id="rId151"/>
    <p:sldId id="403" r:id="rId152"/>
    <p:sldId id="404" r:id="rId153"/>
    <p:sldId id="405" r:id="rId154"/>
    <p:sldId id="406" r:id="rId155"/>
    <p:sldId id="407" r:id="rId156"/>
    <p:sldId id="408" r:id="rId157"/>
    <p:sldId id="409" r:id="rId158"/>
    <p:sldId id="410" r:id="rId159"/>
    <p:sldId id="411" r:id="rId160"/>
    <p:sldId id="412" r:id="rId161"/>
    <p:sldId id="413" r:id="rId162"/>
    <p:sldId id="414" r:id="rId163"/>
    <p:sldId id="415" r:id="rId164"/>
    <p:sldId id="416" r:id="rId165"/>
    <p:sldId id="417" r:id="rId166"/>
    <p:sldId id="418" r:id="rId167"/>
    <p:sldId id="419" r:id="rId168"/>
    <p:sldId id="420" r:id="rId169"/>
    <p:sldId id="421" r:id="rId170"/>
    <p:sldId id="422" r:id="rId171"/>
    <p:sldId id="423" r:id="rId172"/>
    <p:sldId id="424" r:id="rId173"/>
    <p:sldId id="425" r:id="rId174"/>
    <p:sldId id="426" r:id="rId175"/>
    <p:sldId id="427" r:id="rId176"/>
    <p:sldId id="428" r:id="rId177"/>
    <p:sldId id="429" r:id="rId178"/>
    <p:sldId id="430" r:id="rId179"/>
    <p:sldId id="431" r:id="rId180"/>
    <p:sldId id="432" r:id="rId181"/>
    <p:sldId id="433" r:id="rId182"/>
    <p:sldId id="434" r:id="rId183"/>
    <p:sldId id="435" r:id="rId184"/>
    <p:sldId id="436" r:id="rId185"/>
  </p:sldIdLst>
  <p:sldSz cx="9144000" cy="685800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slide" Target="slides/slide71.xml"/><Relationship Id="rId76" Type="http://schemas.openxmlformats.org/officeDocument/2006/relationships/slide" Target="slides/slide72.xml"/><Relationship Id="rId77" Type="http://schemas.openxmlformats.org/officeDocument/2006/relationships/slide" Target="slides/slide73.xml"/><Relationship Id="rId78" Type="http://schemas.openxmlformats.org/officeDocument/2006/relationships/slide" Target="slides/slide74.xml"/><Relationship Id="rId79" Type="http://schemas.openxmlformats.org/officeDocument/2006/relationships/slide" Target="slides/slide75.xml"/><Relationship Id="rId80" Type="http://schemas.openxmlformats.org/officeDocument/2006/relationships/slide" Target="slides/slide76.xml"/><Relationship Id="rId81" Type="http://schemas.openxmlformats.org/officeDocument/2006/relationships/slide" Target="slides/slide77.xml"/><Relationship Id="rId82" Type="http://schemas.openxmlformats.org/officeDocument/2006/relationships/slide" Target="slides/slide78.xml"/><Relationship Id="rId83" Type="http://schemas.openxmlformats.org/officeDocument/2006/relationships/slide" Target="slides/slide79.xml"/><Relationship Id="rId84" Type="http://schemas.openxmlformats.org/officeDocument/2006/relationships/slide" Target="slides/slide80.xml"/><Relationship Id="rId85" Type="http://schemas.openxmlformats.org/officeDocument/2006/relationships/slide" Target="slides/slide81.xml"/><Relationship Id="rId86" Type="http://schemas.openxmlformats.org/officeDocument/2006/relationships/slide" Target="slides/slide82.xml"/><Relationship Id="rId87" Type="http://schemas.openxmlformats.org/officeDocument/2006/relationships/slide" Target="slides/slide83.xml"/><Relationship Id="rId88" Type="http://schemas.openxmlformats.org/officeDocument/2006/relationships/slide" Target="slides/slide84.xml"/><Relationship Id="rId89" Type="http://schemas.openxmlformats.org/officeDocument/2006/relationships/slide" Target="slides/slide85.xml"/><Relationship Id="rId90" Type="http://schemas.openxmlformats.org/officeDocument/2006/relationships/slide" Target="slides/slide86.xml"/><Relationship Id="rId91" Type="http://schemas.openxmlformats.org/officeDocument/2006/relationships/slide" Target="slides/slide87.xml"/><Relationship Id="rId92" Type="http://schemas.openxmlformats.org/officeDocument/2006/relationships/slide" Target="slides/slide88.xml"/><Relationship Id="rId93" Type="http://schemas.openxmlformats.org/officeDocument/2006/relationships/slide" Target="slides/slide89.xml"/><Relationship Id="rId94" Type="http://schemas.openxmlformats.org/officeDocument/2006/relationships/slide" Target="slides/slide90.xml"/><Relationship Id="rId95" Type="http://schemas.openxmlformats.org/officeDocument/2006/relationships/slide" Target="slides/slide91.xml"/><Relationship Id="rId96" Type="http://schemas.openxmlformats.org/officeDocument/2006/relationships/slide" Target="slides/slide92.xml"/><Relationship Id="rId97" Type="http://schemas.openxmlformats.org/officeDocument/2006/relationships/slide" Target="slides/slide93.xml"/><Relationship Id="rId98" Type="http://schemas.openxmlformats.org/officeDocument/2006/relationships/slide" Target="slides/slide94.xml"/><Relationship Id="rId99" Type="http://schemas.openxmlformats.org/officeDocument/2006/relationships/slide" Target="slides/slide95.xml"/><Relationship Id="rId100" Type="http://schemas.openxmlformats.org/officeDocument/2006/relationships/slide" Target="slides/slide96.xml"/><Relationship Id="rId101" Type="http://schemas.openxmlformats.org/officeDocument/2006/relationships/slide" Target="slides/slide97.xml"/><Relationship Id="rId102" Type="http://schemas.openxmlformats.org/officeDocument/2006/relationships/slide" Target="slides/slide98.xml"/><Relationship Id="rId103" Type="http://schemas.openxmlformats.org/officeDocument/2006/relationships/slide" Target="slides/slide99.xml"/><Relationship Id="rId104" Type="http://schemas.openxmlformats.org/officeDocument/2006/relationships/slide" Target="slides/slide100.xml"/><Relationship Id="rId105" Type="http://schemas.openxmlformats.org/officeDocument/2006/relationships/slide" Target="slides/slide101.xml"/><Relationship Id="rId106" Type="http://schemas.openxmlformats.org/officeDocument/2006/relationships/slide" Target="slides/slide102.xml"/><Relationship Id="rId107" Type="http://schemas.openxmlformats.org/officeDocument/2006/relationships/slide" Target="slides/slide103.xml"/><Relationship Id="rId108" Type="http://schemas.openxmlformats.org/officeDocument/2006/relationships/slide" Target="slides/slide104.xml"/><Relationship Id="rId109" Type="http://schemas.openxmlformats.org/officeDocument/2006/relationships/slide" Target="slides/slide105.xml"/><Relationship Id="rId110" Type="http://schemas.openxmlformats.org/officeDocument/2006/relationships/slide" Target="slides/slide106.xml"/><Relationship Id="rId111" Type="http://schemas.openxmlformats.org/officeDocument/2006/relationships/slide" Target="slides/slide107.xml"/><Relationship Id="rId112" Type="http://schemas.openxmlformats.org/officeDocument/2006/relationships/slide" Target="slides/slide108.xml"/><Relationship Id="rId113" Type="http://schemas.openxmlformats.org/officeDocument/2006/relationships/slide" Target="slides/slide109.xml"/><Relationship Id="rId114" Type="http://schemas.openxmlformats.org/officeDocument/2006/relationships/slide" Target="slides/slide110.xml"/><Relationship Id="rId115" Type="http://schemas.openxmlformats.org/officeDocument/2006/relationships/slide" Target="slides/slide111.xml"/><Relationship Id="rId116" Type="http://schemas.openxmlformats.org/officeDocument/2006/relationships/slide" Target="slides/slide112.xml"/><Relationship Id="rId117" Type="http://schemas.openxmlformats.org/officeDocument/2006/relationships/slide" Target="slides/slide113.xml"/><Relationship Id="rId118" Type="http://schemas.openxmlformats.org/officeDocument/2006/relationships/slide" Target="slides/slide114.xml"/><Relationship Id="rId119" Type="http://schemas.openxmlformats.org/officeDocument/2006/relationships/slide" Target="slides/slide115.xml"/><Relationship Id="rId120" Type="http://schemas.openxmlformats.org/officeDocument/2006/relationships/slide" Target="slides/slide116.xml"/><Relationship Id="rId121" Type="http://schemas.openxmlformats.org/officeDocument/2006/relationships/slide" Target="slides/slide117.xml"/><Relationship Id="rId122" Type="http://schemas.openxmlformats.org/officeDocument/2006/relationships/slide" Target="slides/slide118.xml"/><Relationship Id="rId123" Type="http://schemas.openxmlformats.org/officeDocument/2006/relationships/slide" Target="slides/slide119.xml"/><Relationship Id="rId124" Type="http://schemas.openxmlformats.org/officeDocument/2006/relationships/slide" Target="slides/slide120.xml"/><Relationship Id="rId125" Type="http://schemas.openxmlformats.org/officeDocument/2006/relationships/slide" Target="slides/slide121.xml"/><Relationship Id="rId126" Type="http://schemas.openxmlformats.org/officeDocument/2006/relationships/slide" Target="slides/slide122.xml"/><Relationship Id="rId127" Type="http://schemas.openxmlformats.org/officeDocument/2006/relationships/slide" Target="slides/slide123.xml"/><Relationship Id="rId128" Type="http://schemas.openxmlformats.org/officeDocument/2006/relationships/slide" Target="slides/slide124.xml"/><Relationship Id="rId129" Type="http://schemas.openxmlformats.org/officeDocument/2006/relationships/slide" Target="slides/slide125.xml"/><Relationship Id="rId130" Type="http://schemas.openxmlformats.org/officeDocument/2006/relationships/slide" Target="slides/slide126.xml"/><Relationship Id="rId131" Type="http://schemas.openxmlformats.org/officeDocument/2006/relationships/slide" Target="slides/slide127.xml"/><Relationship Id="rId132" Type="http://schemas.openxmlformats.org/officeDocument/2006/relationships/slide" Target="slides/slide128.xml"/><Relationship Id="rId133" Type="http://schemas.openxmlformats.org/officeDocument/2006/relationships/slide" Target="slides/slide129.xml"/><Relationship Id="rId134" Type="http://schemas.openxmlformats.org/officeDocument/2006/relationships/slide" Target="slides/slide130.xml"/><Relationship Id="rId135" Type="http://schemas.openxmlformats.org/officeDocument/2006/relationships/slide" Target="slides/slide131.xml"/><Relationship Id="rId136" Type="http://schemas.openxmlformats.org/officeDocument/2006/relationships/slide" Target="slides/slide132.xml"/><Relationship Id="rId137" Type="http://schemas.openxmlformats.org/officeDocument/2006/relationships/slide" Target="slides/slide133.xml"/><Relationship Id="rId138" Type="http://schemas.openxmlformats.org/officeDocument/2006/relationships/slide" Target="slides/slide134.xml"/><Relationship Id="rId139" Type="http://schemas.openxmlformats.org/officeDocument/2006/relationships/slide" Target="slides/slide135.xml"/><Relationship Id="rId140" Type="http://schemas.openxmlformats.org/officeDocument/2006/relationships/slide" Target="slides/slide136.xml"/><Relationship Id="rId141" Type="http://schemas.openxmlformats.org/officeDocument/2006/relationships/slide" Target="slides/slide137.xml"/><Relationship Id="rId142" Type="http://schemas.openxmlformats.org/officeDocument/2006/relationships/slide" Target="slides/slide138.xml"/><Relationship Id="rId143" Type="http://schemas.openxmlformats.org/officeDocument/2006/relationships/slide" Target="slides/slide139.xml"/><Relationship Id="rId144" Type="http://schemas.openxmlformats.org/officeDocument/2006/relationships/slide" Target="slides/slide140.xml"/><Relationship Id="rId145" Type="http://schemas.openxmlformats.org/officeDocument/2006/relationships/slide" Target="slides/slide141.xml"/><Relationship Id="rId146" Type="http://schemas.openxmlformats.org/officeDocument/2006/relationships/slide" Target="slides/slide142.xml"/><Relationship Id="rId147" Type="http://schemas.openxmlformats.org/officeDocument/2006/relationships/slide" Target="slides/slide143.xml"/><Relationship Id="rId148" Type="http://schemas.openxmlformats.org/officeDocument/2006/relationships/slide" Target="slides/slide144.xml"/><Relationship Id="rId149" Type="http://schemas.openxmlformats.org/officeDocument/2006/relationships/slide" Target="slides/slide145.xml"/><Relationship Id="rId150" Type="http://schemas.openxmlformats.org/officeDocument/2006/relationships/slide" Target="slides/slide146.xml"/><Relationship Id="rId151" Type="http://schemas.openxmlformats.org/officeDocument/2006/relationships/slide" Target="slides/slide147.xml"/><Relationship Id="rId152" Type="http://schemas.openxmlformats.org/officeDocument/2006/relationships/slide" Target="slides/slide148.xml"/><Relationship Id="rId153" Type="http://schemas.openxmlformats.org/officeDocument/2006/relationships/slide" Target="slides/slide149.xml"/><Relationship Id="rId154" Type="http://schemas.openxmlformats.org/officeDocument/2006/relationships/slide" Target="slides/slide150.xml"/><Relationship Id="rId155" Type="http://schemas.openxmlformats.org/officeDocument/2006/relationships/slide" Target="slides/slide151.xml"/><Relationship Id="rId156" Type="http://schemas.openxmlformats.org/officeDocument/2006/relationships/slide" Target="slides/slide152.xml"/><Relationship Id="rId157" Type="http://schemas.openxmlformats.org/officeDocument/2006/relationships/slide" Target="slides/slide153.xml"/><Relationship Id="rId158" Type="http://schemas.openxmlformats.org/officeDocument/2006/relationships/slide" Target="slides/slide154.xml"/><Relationship Id="rId159" Type="http://schemas.openxmlformats.org/officeDocument/2006/relationships/slide" Target="slides/slide155.xml"/><Relationship Id="rId160" Type="http://schemas.openxmlformats.org/officeDocument/2006/relationships/slide" Target="slides/slide156.xml"/><Relationship Id="rId161" Type="http://schemas.openxmlformats.org/officeDocument/2006/relationships/slide" Target="slides/slide157.xml"/><Relationship Id="rId162" Type="http://schemas.openxmlformats.org/officeDocument/2006/relationships/slide" Target="slides/slide158.xml"/><Relationship Id="rId163" Type="http://schemas.openxmlformats.org/officeDocument/2006/relationships/slide" Target="slides/slide159.xml"/><Relationship Id="rId164" Type="http://schemas.openxmlformats.org/officeDocument/2006/relationships/slide" Target="slides/slide160.xml"/><Relationship Id="rId165" Type="http://schemas.openxmlformats.org/officeDocument/2006/relationships/slide" Target="slides/slide161.xml"/><Relationship Id="rId166" Type="http://schemas.openxmlformats.org/officeDocument/2006/relationships/slide" Target="slides/slide162.xml"/><Relationship Id="rId167" Type="http://schemas.openxmlformats.org/officeDocument/2006/relationships/slide" Target="slides/slide163.xml"/><Relationship Id="rId168" Type="http://schemas.openxmlformats.org/officeDocument/2006/relationships/slide" Target="slides/slide164.xml"/><Relationship Id="rId169" Type="http://schemas.openxmlformats.org/officeDocument/2006/relationships/slide" Target="slides/slide165.xml"/><Relationship Id="rId170" Type="http://schemas.openxmlformats.org/officeDocument/2006/relationships/slide" Target="slides/slide166.xml"/><Relationship Id="rId171" Type="http://schemas.openxmlformats.org/officeDocument/2006/relationships/slide" Target="slides/slide167.xml"/><Relationship Id="rId172" Type="http://schemas.openxmlformats.org/officeDocument/2006/relationships/slide" Target="slides/slide168.xml"/><Relationship Id="rId173" Type="http://schemas.openxmlformats.org/officeDocument/2006/relationships/slide" Target="slides/slide169.xml"/><Relationship Id="rId174" Type="http://schemas.openxmlformats.org/officeDocument/2006/relationships/slide" Target="slides/slide170.xml"/><Relationship Id="rId175" Type="http://schemas.openxmlformats.org/officeDocument/2006/relationships/slide" Target="slides/slide171.xml"/><Relationship Id="rId176" Type="http://schemas.openxmlformats.org/officeDocument/2006/relationships/slide" Target="slides/slide172.xml"/><Relationship Id="rId177" Type="http://schemas.openxmlformats.org/officeDocument/2006/relationships/slide" Target="slides/slide173.xml"/><Relationship Id="rId178" Type="http://schemas.openxmlformats.org/officeDocument/2006/relationships/slide" Target="slides/slide174.xml"/><Relationship Id="rId179" Type="http://schemas.openxmlformats.org/officeDocument/2006/relationships/slide" Target="slides/slide175.xml"/><Relationship Id="rId180" Type="http://schemas.openxmlformats.org/officeDocument/2006/relationships/slide" Target="slides/slide176.xml"/><Relationship Id="rId181" Type="http://schemas.openxmlformats.org/officeDocument/2006/relationships/slide" Target="slides/slide177.xml"/><Relationship Id="rId182" Type="http://schemas.openxmlformats.org/officeDocument/2006/relationships/slide" Target="slides/slide178.xml"/><Relationship Id="rId183" Type="http://schemas.openxmlformats.org/officeDocument/2006/relationships/slide" Target="slides/slide179.xml"/><Relationship Id="rId184" Type="http://schemas.openxmlformats.org/officeDocument/2006/relationships/slide" Target="slides/slide180.xml"/><Relationship Id="rId185" Type="http://schemas.openxmlformats.org/officeDocument/2006/relationships/slide" Target="slides/slide18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</a:t>
            </a:r>
            <a:r>
              <a:rPr b="0" lang="en-US" sz="2000" spc="-1" strike="noStrike">
                <a:latin typeface="Arial"/>
              </a:rPr>
              <a:t>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0A96DD9F-9519-4C01-8D48-5B8F696E72F4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70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08" name="TextShape 3"/>
          <p:cNvSpPr txBox="1"/>
          <p:nvPr/>
        </p:nvSpPr>
        <p:spPr>
          <a:xfrm>
            <a:off x="4143240" y="912024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709" name="TextShape 4"/>
          <p:cNvSpPr txBox="1"/>
          <p:nvPr/>
        </p:nvSpPr>
        <p:spPr>
          <a:xfrm>
            <a:off x="4143240" y="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edit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Master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title 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edit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Master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title 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0.xml.rels><?xml version="1.0" encoding="UTF-8"?>
<Relationships xmlns="http://schemas.openxmlformats.org/package/2006/relationships"><Relationship Id="rId1" Type="http://schemas.openxmlformats.org/officeDocument/2006/relationships/image" Target="../media/image79.jpeg"/><Relationship Id="rId2" Type="http://schemas.openxmlformats.org/officeDocument/2006/relationships/slideLayout" Target="../slideLayouts/slideLayout13.xml"/>
</Relationships>
</file>

<file path=ppt/slides/_rels/slide101.xml.rels><?xml version="1.0" encoding="UTF-8"?>
<Relationships xmlns="http://schemas.openxmlformats.org/package/2006/relationships"><Relationship Id="rId1" Type="http://schemas.openxmlformats.org/officeDocument/2006/relationships/image" Target="../media/image80.jpeg"/><Relationship Id="rId2" Type="http://schemas.openxmlformats.org/officeDocument/2006/relationships/slideLayout" Target="../slideLayouts/slideLayout13.xml"/>
</Relationships>
</file>

<file path=ppt/slides/_rels/slide10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6.xml.rels><?xml version="1.0" encoding="UTF-8"?>
<Relationships xmlns="http://schemas.openxmlformats.org/package/2006/relationships"><Relationship Id="rId1" Type="http://schemas.openxmlformats.org/officeDocument/2006/relationships/image" Target="../media/image81.png"/><Relationship Id="rId2" Type="http://schemas.openxmlformats.org/officeDocument/2006/relationships/image" Target="../media/image82.png"/><Relationship Id="rId3" Type="http://schemas.openxmlformats.org/officeDocument/2006/relationships/slideLayout" Target="../slideLayouts/slideLayout13.xml"/>
</Relationships>
</file>

<file path=ppt/slides/_rels/slide107.xml.rels><?xml version="1.0" encoding="UTF-8"?>
<Relationships xmlns="http://schemas.openxmlformats.org/package/2006/relationships"><Relationship Id="rId1" Type="http://schemas.openxmlformats.org/officeDocument/2006/relationships/image" Target="../media/image83.jpeg"/><Relationship Id="rId2" Type="http://schemas.openxmlformats.org/officeDocument/2006/relationships/image" Target="../media/image84.jpeg"/><Relationship Id="rId3" Type="http://schemas.openxmlformats.org/officeDocument/2006/relationships/image" Target="../media/image85.jpeg"/><Relationship Id="rId4" Type="http://schemas.openxmlformats.org/officeDocument/2006/relationships/slideLayout" Target="../slideLayouts/slideLayout13.xml"/>
</Relationships>
</file>

<file path=ppt/slides/_rels/slide108.xml.rels><?xml version="1.0" encoding="UTF-8"?>
<Relationships xmlns="http://schemas.openxmlformats.org/package/2006/relationships"><Relationship Id="rId1" Type="http://schemas.openxmlformats.org/officeDocument/2006/relationships/image" Target="../media/image86.jpeg"/><Relationship Id="rId2" Type="http://schemas.openxmlformats.org/officeDocument/2006/relationships/image" Target="../media/image87.jpeg"/><Relationship Id="rId3" Type="http://schemas.openxmlformats.org/officeDocument/2006/relationships/slideLayout" Target="../slideLayouts/slideLayout13.xml"/>
</Relationships>
</file>

<file path=ppt/slides/_rels/slide10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1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1.xml.rels><?xml version="1.0" encoding="UTF-8"?>
<Relationships xmlns="http://schemas.openxmlformats.org/package/2006/relationships"><Relationship Id="rId1" Type="http://schemas.openxmlformats.org/officeDocument/2006/relationships/image" Target="../media/image88.jpeg"/><Relationship Id="rId2" Type="http://schemas.openxmlformats.org/officeDocument/2006/relationships/image" Target="../media/image89.jpeg"/><Relationship Id="rId3" Type="http://schemas.openxmlformats.org/officeDocument/2006/relationships/image" Target="../media/image90.jpeg"/><Relationship Id="rId4" Type="http://schemas.openxmlformats.org/officeDocument/2006/relationships/slideLayout" Target="../slideLayouts/slideLayout13.xml"/>
</Relationships>
</file>

<file path=ppt/slides/_rels/slide1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3.xml.rels><?xml version="1.0" encoding="UTF-8"?>
<Relationships xmlns="http://schemas.openxmlformats.org/package/2006/relationships"><Relationship Id="rId1" Type="http://schemas.openxmlformats.org/officeDocument/2006/relationships/image" Target="../media/image91.jpeg"/><Relationship Id="rId2" Type="http://schemas.openxmlformats.org/officeDocument/2006/relationships/slideLayout" Target="../slideLayouts/slideLayout13.xml"/>
</Relationships>
</file>

<file path=ppt/slides/_rels/slide114.xml.rels><?xml version="1.0" encoding="UTF-8"?>
<Relationships xmlns="http://schemas.openxmlformats.org/package/2006/relationships"><Relationship Id="rId1" Type="http://schemas.openxmlformats.org/officeDocument/2006/relationships/image" Target="../media/image92.jpeg"/><Relationship Id="rId2" Type="http://schemas.openxmlformats.org/officeDocument/2006/relationships/image" Target="../media/image93.jpeg"/><Relationship Id="rId3" Type="http://schemas.openxmlformats.org/officeDocument/2006/relationships/image" Target="../media/image94.jpeg"/><Relationship Id="rId4" Type="http://schemas.openxmlformats.org/officeDocument/2006/relationships/slideLayout" Target="../slideLayouts/slideLayout13.xml"/>
</Relationships>
</file>

<file path=ppt/slides/_rels/slide1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8.xml.rels><?xml version="1.0" encoding="UTF-8"?>
<Relationships xmlns="http://schemas.openxmlformats.org/package/2006/relationships"><Relationship Id="rId1" Type="http://schemas.openxmlformats.org/officeDocument/2006/relationships/image" Target="../media/image95.jpeg"/><Relationship Id="rId2" Type="http://schemas.openxmlformats.org/officeDocument/2006/relationships/image" Target="../media/image96.jpeg"/><Relationship Id="rId3" Type="http://schemas.openxmlformats.org/officeDocument/2006/relationships/image" Target="../media/image97.jpeg"/><Relationship Id="rId4" Type="http://schemas.openxmlformats.org/officeDocument/2006/relationships/image" Target="../media/image98.jpeg"/><Relationship Id="rId5" Type="http://schemas.openxmlformats.org/officeDocument/2006/relationships/image" Target="../media/image99.jpeg"/><Relationship Id="rId6" Type="http://schemas.openxmlformats.org/officeDocument/2006/relationships/image" Target="../media/image100.jpeg"/><Relationship Id="rId7" Type="http://schemas.openxmlformats.org/officeDocument/2006/relationships/slideLayout" Target="../slideLayouts/slideLayout13.xml"/>
</Relationships>
</file>

<file path=ppt/slides/_rels/slide119.xml.rels><?xml version="1.0" encoding="UTF-8"?>
<Relationships xmlns="http://schemas.openxmlformats.org/package/2006/relationships"><Relationship Id="rId1" Type="http://schemas.openxmlformats.org/officeDocument/2006/relationships/image" Target="../media/image101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120.xml.rels><?xml version="1.0" encoding="UTF-8"?>
<Relationships xmlns="http://schemas.openxmlformats.org/package/2006/relationships"><Relationship Id="rId1" Type="http://schemas.openxmlformats.org/officeDocument/2006/relationships/image" Target="../media/image102.jpeg"/><Relationship Id="rId2" Type="http://schemas.openxmlformats.org/officeDocument/2006/relationships/image" Target="../media/image103.jpeg"/><Relationship Id="rId3" Type="http://schemas.openxmlformats.org/officeDocument/2006/relationships/slideLayout" Target="../slideLayouts/slideLayout13.xml"/>
</Relationships>
</file>

<file path=ppt/slides/_rels/slide121.xml.rels><?xml version="1.0" encoding="UTF-8"?>
<Relationships xmlns="http://schemas.openxmlformats.org/package/2006/relationships"><Relationship Id="rId1" Type="http://schemas.openxmlformats.org/officeDocument/2006/relationships/image" Target="../media/image104.jpeg"/><Relationship Id="rId2" Type="http://schemas.openxmlformats.org/officeDocument/2006/relationships/image" Target="../media/image105.jpeg"/><Relationship Id="rId3" Type="http://schemas.openxmlformats.org/officeDocument/2006/relationships/image" Target="../media/image106.jpeg"/><Relationship Id="rId4" Type="http://schemas.openxmlformats.org/officeDocument/2006/relationships/slideLayout" Target="../slideLayouts/slideLayout13.xml"/>
</Relationships>
</file>

<file path=ppt/slides/_rels/slide122.xml.rels><?xml version="1.0" encoding="UTF-8"?>
<Relationships xmlns="http://schemas.openxmlformats.org/package/2006/relationships"><Relationship Id="rId1" Type="http://schemas.openxmlformats.org/officeDocument/2006/relationships/image" Target="../media/image107.jpeg"/><Relationship Id="rId2" Type="http://schemas.openxmlformats.org/officeDocument/2006/relationships/image" Target="../media/image108.jpeg"/><Relationship Id="rId3" Type="http://schemas.openxmlformats.org/officeDocument/2006/relationships/slideLayout" Target="../slideLayouts/slideLayout13.xml"/>
</Relationships>
</file>

<file path=ppt/slides/_rels/slide123.xml.rels><?xml version="1.0" encoding="UTF-8"?>
<Relationships xmlns="http://schemas.openxmlformats.org/package/2006/relationships"><Relationship Id="rId1" Type="http://schemas.openxmlformats.org/officeDocument/2006/relationships/image" Target="../media/image109.jpeg"/><Relationship Id="rId2" Type="http://schemas.openxmlformats.org/officeDocument/2006/relationships/image" Target="../media/image110.jpeg"/><Relationship Id="rId3" Type="http://schemas.openxmlformats.org/officeDocument/2006/relationships/image" Target="../media/image111.jpeg"/><Relationship Id="rId4" Type="http://schemas.openxmlformats.org/officeDocument/2006/relationships/slideLayout" Target="../slideLayouts/slideLayout13.xml"/>
</Relationships>
</file>

<file path=ppt/slides/_rels/slide124.xml.rels><?xml version="1.0" encoding="UTF-8"?>
<Relationships xmlns="http://schemas.openxmlformats.org/package/2006/relationships"><Relationship Id="rId1" Type="http://schemas.openxmlformats.org/officeDocument/2006/relationships/image" Target="../media/image112.jpeg"/><Relationship Id="rId2" Type="http://schemas.openxmlformats.org/officeDocument/2006/relationships/image" Target="../media/image113.jpeg"/><Relationship Id="rId3" Type="http://schemas.openxmlformats.org/officeDocument/2006/relationships/image" Target="../media/image114.jpeg"/><Relationship Id="rId4" Type="http://schemas.openxmlformats.org/officeDocument/2006/relationships/image" Target="../media/image115.jpeg"/><Relationship Id="rId5" Type="http://schemas.openxmlformats.org/officeDocument/2006/relationships/image" Target="../media/image116.jpeg"/><Relationship Id="rId6" Type="http://schemas.openxmlformats.org/officeDocument/2006/relationships/slideLayout" Target="../slideLayouts/slideLayout13.xml"/>
</Relationships>
</file>

<file path=ppt/slides/_rels/slide125.xml.rels><?xml version="1.0" encoding="UTF-8"?>
<Relationships xmlns="http://schemas.openxmlformats.org/package/2006/relationships"><Relationship Id="rId1" Type="http://schemas.openxmlformats.org/officeDocument/2006/relationships/image" Target="../media/image117.png"/><Relationship Id="rId2" Type="http://schemas.openxmlformats.org/officeDocument/2006/relationships/image" Target="../media/image118.png"/><Relationship Id="rId3" Type="http://schemas.openxmlformats.org/officeDocument/2006/relationships/image" Target="../media/image119.png"/><Relationship Id="rId4" Type="http://schemas.openxmlformats.org/officeDocument/2006/relationships/image" Target="../media/image120.png"/><Relationship Id="rId5" Type="http://schemas.openxmlformats.org/officeDocument/2006/relationships/image" Target="../media/image121.png"/><Relationship Id="rId6" Type="http://schemas.openxmlformats.org/officeDocument/2006/relationships/image" Target="../media/image122.png"/><Relationship Id="rId7" Type="http://schemas.openxmlformats.org/officeDocument/2006/relationships/image" Target="../media/image123.png"/><Relationship Id="rId8" Type="http://schemas.openxmlformats.org/officeDocument/2006/relationships/image" Target="../media/image124.png"/><Relationship Id="rId9" Type="http://schemas.openxmlformats.org/officeDocument/2006/relationships/image" Target="../media/image125.png"/><Relationship Id="rId10" Type="http://schemas.openxmlformats.org/officeDocument/2006/relationships/image" Target="../media/image126.jpeg"/><Relationship Id="rId11" Type="http://schemas.openxmlformats.org/officeDocument/2006/relationships/slideLayout" Target="../slideLayouts/slideLayout13.xml"/>
</Relationships>
</file>

<file path=ppt/slides/_rels/slide126.xml.rels><?xml version="1.0" encoding="UTF-8"?>
<Relationships xmlns="http://schemas.openxmlformats.org/package/2006/relationships"><Relationship Id="rId1" Type="http://schemas.openxmlformats.org/officeDocument/2006/relationships/image" Target="../media/image127.jpeg"/><Relationship Id="rId2" Type="http://schemas.openxmlformats.org/officeDocument/2006/relationships/image" Target="../media/image128.png"/><Relationship Id="rId3" Type="http://schemas.openxmlformats.org/officeDocument/2006/relationships/image" Target="../media/image129.png"/><Relationship Id="rId4" Type="http://schemas.openxmlformats.org/officeDocument/2006/relationships/image" Target="../media/image130.png"/><Relationship Id="rId5" Type="http://schemas.openxmlformats.org/officeDocument/2006/relationships/image" Target="../media/image131.png"/><Relationship Id="rId6" Type="http://schemas.openxmlformats.org/officeDocument/2006/relationships/image" Target="../media/image132.png"/><Relationship Id="rId7" Type="http://schemas.openxmlformats.org/officeDocument/2006/relationships/image" Target="../media/image133.png"/><Relationship Id="rId8" Type="http://schemas.openxmlformats.org/officeDocument/2006/relationships/image" Target="../media/image134.png"/><Relationship Id="rId9" Type="http://schemas.openxmlformats.org/officeDocument/2006/relationships/image" Target="../media/image135.png"/><Relationship Id="rId10" Type="http://schemas.openxmlformats.org/officeDocument/2006/relationships/slideLayout" Target="../slideLayouts/slideLayout13.xml"/>
</Relationships>
</file>

<file path=ppt/slides/_rels/slide127.xml.rels><?xml version="1.0" encoding="UTF-8"?>
<Relationships xmlns="http://schemas.openxmlformats.org/package/2006/relationships"><Relationship Id="rId1" Type="http://schemas.openxmlformats.org/officeDocument/2006/relationships/image" Target="../media/image136.jpeg"/><Relationship Id="rId2" Type="http://schemas.openxmlformats.org/officeDocument/2006/relationships/image" Target="../media/image137.jpeg"/><Relationship Id="rId3" Type="http://schemas.openxmlformats.org/officeDocument/2006/relationships/slideLayout" Target="../slideLayouts/slideLayout13.xml"/>
</Relationships>
</file>

<file path=ppt/slides/_rels/slide128.xml.rels><?xml version="1.0" encoding="UTF-8"?>
<Relationships xmlns="http://schemas.openxmlformats.org/package/2006/relationships"><Relationship Id="rId1" Type="http://schemas.openxmlformats.org/officeDocument/2006/relationships/image" Target="../media/image138.jpeg"/><Relationship Id="rId2" Type="http://schemas.openxmlformats.org/officeDocument/2006/relationships/image" Target="../media/image139.jpeg"/><Relationship Id="rId3" Type="http://schemas.openxmlformats.org/officeDocument/2006/relationships/slideLayout" Target="../slideLayouts/slideLayout13.xml"/>
</Relationships>
</file>

<file path=ppt/slides/_rels/slide129.xml.rels><?xml version="1.0" encoding="UTF-8"?>
<Relationships xmlns="http://schemas.openxmlformats.org/package/2006/relationships"><Relationship Id="rId1" Type="http://schemas.openxmlformats.org/officeDocument/2006/relationships/image" Target="../media/image140.jpeg"/><Relationship Id="rId2" Type="http://schemas.openxmlformats.org/officeDocument/2006/relationships/image" Target="../media/image141.jpeg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130.xml.rels><?xml version="1.0" encoding="UTF-8"?>
<Relationships xmlns="http://schemas.openxmlformats.org/package/2006/relationships"><Relationship Id="rId1" Type="http://schemas.openxmlformats.org/officeDocument/2006/relationships/image" Target="../media/image142.png"/><Relationship Id="rId2" Type="http://schemas.openxmlformats.org/officeDocument/2006/relationships/slideLayout" Target="../slideLayouts/slideLayout13.xml"/>
</Relationships>
</file>

<file path=ppt/slides/_rels/slide131.xml.rels><?xml version="1.0" encoding="UTF-8"?>
<Relationships xmlns="http://schemas.openxmlformats.org/package/2006/relationships"><Relationship Id="rId1" Type="http://schemas.openxmlformats.org/officeDocument/2006/relationships/image" Target="../media/image143.jpeg"/><Relationship Id="rId2" Type="http://schemas.openxmlformats.org/officeDocument/2006/relationships/image" Target="../media/image144.jpeg"/><Relationship Id="rId3" Type="http://schemas.openxmlformats.org/officeDocument/2006/relationships/image" Target="../media/image145.jpeg"/><Relationship Id="rId4" Type="http://schemas.openxmlformats.org/officeDocument/2006/relationships/image" Target="../media/image146.jpeg"/><Relationship Id="rId5" Type="http://schemas.openxmlformats.org/officeDocument/2006/relationships/slideLayout" Target="../slideLayouts/slideLayout13.xml"/>
</Relationships>
</file>

<file path=ppt/slides/_rels/slide132.xml.rels><?xml version="1.0" encoding="UTF-8"?>
<Relationships xmlns="http://schemas.openxmlformats.org/package/2006/relationships"><Relationship Id="rId1" Type="http://schemas.openxmlformats.org/officeDocument/2006/relationships/image" Target="../media/image147.jpeg"/><Relationship Id="rId2" Type="http://schemas.openxmlformats.org/officeDocument/2006/relationships/slideLayout" Target="../slideLayouts/slideLayout13.xml"/>
</Relationships>
</file>

<file path=ppt/slides/_rels/slide1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1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5.xml.rels><?xml version="1.0" encoding="UTF-8"?>
<Relationships xmlns="http://schemas.openxmlformats.org/package/2006/relationships"><Relationship Id="rId1" Type="http://schemas.openxmlformats.org/officeDocument/2006/relationships/image" Target="../media/image148.jpeg"/><Relationship Id="rId2" Type="http://schemas.openxmlformats.org/officeDocument/2006/relationships/image" Target="../media/image149.jpeg"/><Relationship Id="rId3" Type="http://schemas.openxmlformats.org/officeDocument/2006/relationships/image" Target="../media/image150.jpeg"/><Relationship Id="rId4" Type="http://schemas.openxmlformats.org/officeDocument/2006/relationships/slideLayout" Target="../slideLayouts/slideLayout13.xml"/>
</Relationships>
</file>

<file path=ppt/slides/_rels/slide156.xml.rels><?xml version="1.0" encoding="UTF-8"?>
<Relationships xmlns="http://schemas.openxmlformats.org/package/2006/relationships"><Relationship Id="rId1" Type="http://schemas.openxmlformats.org/officeDocument/2006/relationships/image" Target="../media/image151.jpeg"/><Relationship Id="rId2" Type="http://schemas.openxmlformats.org/officeDocument/2006/relationships/image" Target="../media/image152.jpeg"/><Relationship Id="rId3" Type="http://schemas.openxmlformats.org/officeDocument/2006/relationships/image" Target="../media/image153.jpeg"/><Relationship Id="rId4" Type="http://schemas.openxmlformats.org/officeDocument/2006/relationships/slideLayout" Target="../slideLayouts/slideLayout13.xml"/>
</Relationships>
</file>

<file path=ppt/slides/_rels/slide157.xml.rels><?xml version="1.0" encoding="UTF-8"?>
<Relationships xmlns="http://schemas.openxmlformats.org/package/2006/relationships"><Relationship Id="rId1" Type="http://schemas.openxmlformats.org/officeDocument/2006/relationships/image" Target="../media/image154.jpeg"/><Relationship Id="rId2" Type="http://schemas.openxmlformats.org/officeDocument/2006/relationships/slideLayout" Target="../slideLayouts/slideLayout13.xml"/>
</Relationships>
</file>

<file path=ppt/slides/_rels/slide158.xml.rels><?xml version="1.0" encoding="UTF-8"?>
<Relationships xmlns="http://schemas.openxmlformats.org/package/2006/relationships"><Relationship Id="rId1" Type="http://schemas.openxmlformats.org/officeDocument/2006/relationships/image" Target="../media/image155.jpeg"/><Relationship Id="rId2" Type="http://schemas.openxmlformats.org/officeDocument/2006/relationships/slideLayout" Target="../slideLayouts/slideLayout13.xml"/>
</Relationships>
</file>

<file path=ppt/slides/_rels/slide159.xml.rels><?xml version="1.0" encoding="UTF-8"?>
<Relationships xmlns="http://schemas.openxmlformats.org/package/2006/relationships"><Relationship Id="rId1" Type="http://schemas.openxmlformats.org/officeDocument/2006/relationships/image" Target="../media/image156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1.xml.rels><?xml version="1.0" encoding="UTF-8"?>
<Relationships xmlns="http://schemas.openxmlformats.org/package/2006/relationships"><Relationship Id="rId1" Type="http://schemas.openxmlformats.org/officeDocument/2006/relationships/image" Target="../media/image157.jpeg"/><Relationship Id="rId2" Type="http://schemas.openxmlformats.org/officeDocument/2006/relationships/image" Target="../media/image158.jpeg"/><Relationship Id="rId3" Type="http://schemas.openxmlformats.org/officeDocument/2006/relationships/image" Target="../media/image159.jpeg"/><Relationship Id="rId4" Type="http://schemas.openxmlformats.org/officeDocument/2006/relationships/slideLayout" Target="../slideLayouts/slideLayout13.xml"/>
</Relationships>
</file>

<file path=ppt/slides/_rels/slide1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3.xml.rels><?xml version="1.0" encoding="UTF-8"?>
<Relationships xmlns="http://schemas.openxmlformats.org/package/2006/relationships"><Relationship Id="rId1" Type="http://schemas.openxmlformats.org/officeDocument/2006/relationships/image" Target="../media/image160.jpeg"/><Relationship Id="rId2" Type="http://schemas.openxmlformats.org/officeDocument/2006/relationships/slideLayout" Target="../slideLayouts/slideLayout13.xml"/>
</Relationships>
</file>

<file path=ppt/slides/_rels/slide164.xml.rels><?xml version="1.0" encoding="UTF-8"?>
<Relationships xmlns="http://schemas.openxmlformats.org/package/2006/relationships"><Relationship Id="rId1" Type="http://schemas.openxmlformats.org/officeDocument/2006/relationships/image" Target="../media/image161.png"/><Relationship Id="rId2" Type="http://schemas.openxmlformats.org/officeDocument/2006/relationships/slideLayout" Target="../slideLayouts/slideLayout13.xml"/>
</Relationships>
</file>

<file path=ppt/slides/_rels/slide165.xml.rels><?xml version="1.0" encoding="UTF-8"?>
<Relationships xmlns="http://schemas.openxmlformats.org/package/2006/relationships"><Relationship Id="rId1" Type="http://schemas.openxmlformats.org/officeDocument/2006/relationships/image" Target="../media/image162.jpeg"/><Relationship Id="rId2" Type="http://schemas.openxmlformats.org/officeDocument/2006/relationships/slideLayout" Target="../slideLayouts/slideLayout13.xml"/>
</Relationships>
</file>

<file path=ppt/slides/_rels/slide166.xml.rels><?xml version="1.0" encoding="UTF-8"?>
<Relationships xmlns="http://schemas.openxmlformats.org/package/2006/relationships"><Relationship Id="rId1" Type="http://schemas.openxmlformats.org/officeDocument/2006/relationships/image" Target="../media/image163.jpeg"/><Relationship Id="rId2" Type="http://schemas.openxmlformats.org/officeDocument/2006/relationships/slideLayout" Target="../slideLayouts/slideLayout13.xml"/>
</Relationships>
</file>

<file path=ppt/slides/_rels/slide167.xml.rels><?xml version="1.0" encoding="UTF-8"?>
<Relationships xmlns="http://schemas.openxmlformats.org/package/2006/relationships"><Relationship Id="rId1" Type="http://schemas.openxmlformats.org/officeDocument/2006/relationships/image" Target="../media/image164.jpeg"/><Relationship Id="rId2" Type="http://schemas.openxmlformats.org/officeDocument/2006/relationships/image" Target="../media/image165.jpeg"/><Relationship Id="rId3" Type="http://schemas.openxmlformats.org/officeDocument/2006/relationships/slideLayout" Target="../slideLayouts/slideLayout13.xml"/>
</Relationships>
</file>

<file path=ppt/slides/_rels/slide1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1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1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7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image" Target="../media/image38.jpeg"/><Relationship Id="rId3" Type="http://schemas.openxmlformats.org/officeDocument/2006/relationships/image" Target="../media/image39.jpeg"/><Relationship Id="rId4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image" Target="../media/image47.png"/><Relationship Id="rId3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image" Target="../media/image51.png"/><Relationship Id="rId3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52.png"/><Relationship Id="rId2" Type="http://schemas.openxmlformats.org/officeDocument/2006/relationships/image" Target="../media/image53.png"/><Relationship Id="rId3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54.gif"/><Relationship Id="rId2" Type="http://schemas.openxmlformats.org/officeDocument/2006/relationships/image" Target="../media/image55.png"/><Relationship Id="rId3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57.jpeg"/><Relationship Id="rId2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image" Target="../media/image63.jpeg"/><Relationship Id="rId2" Type="http://schemas.openxmlformats.org/officeDocument/2006/relationships/image" Target="../media/image64.jpeg"/><Relationship Id="rId3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image" Target="../media/image65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image" Target="../media/image66.jpeg"/><Relationship Id="rId2" Type="http://schemas.openxmlformats.org/officeDocument/2006/relationships/image" Target="../media/image67.jpeg"/><Relationship Id="rId3" Type="http://schemas.openxmlformats.org/officeDocument/2006/relationships/image" Target="../media/image68.jpeg"/><Relationship Id="rId4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image" Target="../media/image69.jpeg"/><Relationship Id="rId2" Type="http://schemas.openxmlformats.org/officeDocument/2006/relationships/image" Target="../media/image70.jpeg"/><Relationship Id="rId3" Type="http://schemas.openxmlformats.org/officeDocument/2006/relationships/slideLayout" Target="../slideLayouts/slideLayout1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image" Target="../media/image71.png"/><Relationship Id="rId2" Type="http://schemas.openxmlformats.org/officeDocument/2006/relationships/slideLayout" Target="../slideLayouts/slideLayout1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image" Target="../media/image73.png"/><Relationship Id="rId3" Type="http://schemas.openxmlformats.org/officeDocument/2006/relationships/slideLayout" Target="../slideLayouts/slideLayout13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image" Target="../media/image74.png"/><Relationship Id="rId2" Type="http://schemas.openxmlformats.org/officeDocument/2006/relationships/image" Target="../media/image75.png"/><Relationship Id="rId3" Type="http://schemas.openxmlformats.org/officeDocument/2006/relationships/slideLayout" Target="../slideLayouts/slideLayout13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image" Target="../media/image76.png"/><Relationship Id="rId2" Type="http://schemas.openxmlformats.org/officeDocument/2006/relationships/image" Target="../media/image77.png"/><Relationship Id="rId3" Type="http://schemas.openxmlformats.org/officeDocument/2006/relationships/slideLayout" Target="../slideLayouts/slideLayout13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9.xml.rels><?xml version="1.0" encoding="UTF-8"?>
<Relationships xmlns="http://schemas.openxmlformats.org/package/2006/relationships"><Relationship Id="rId1" Type="http://schemas.openxmlformats.org/officeDocument/2006/relationships/image" Target="../media/image78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828800" y="182520"/>
            <a:ext cx="6857640" cy="201096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G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e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n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er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al 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Li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c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e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n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s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e 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Cl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a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s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0" y="2590920"/>
            <a:ext cx="9143640" cy="33523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C</a:t>
            </a: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h</a:t>
            </a: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a</a:t>
            </a: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p</a:t>
            </a: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te</a:t>
            </a: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r </a:t>
            </a:r>
            <a:r>
              <a:rPr b="1" lang="en-US" sz="6000" spc="-1" strike="noStrike">
                <a:solidFill>
                  <a:srgbClr val="0070c0"/>
                </a:solidFill>
                <a:latin typeface="Rockwell"/>
                <a:ea typeface="AngsanaUPC"/>
              </a:rPr>
              <a:t>4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C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o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m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p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o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n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e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n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ts 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&amp; 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Ci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rc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ui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ts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(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P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a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rt 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2</a:t>
            </a:r>
            <a:r>
              <a:rPr b="1" lang="en-US" sz="6000" spc="-1" strike="noStrike">
                <a:solidFill>
                  <a:srgbClr val="000000"/>
                </a:solidFill>
                <a:latin typeface="Rockwell"/>
                <a:ea typeface="AngsanaUPC"/>
              </a:rPr>
              <a:t>)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457200" y="1828800"/>
            <a:ext cx="822924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Diodes &amp; Rectifiers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Diode Ratings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Peak Inverse Voltage (PIV).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Maximum voltage in reverse direction (reverse bias).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Maximum Average Forward Current.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Maximum Allowable Junction Temperature.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Forward Voltage Drop.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Silicon = 0.7 Volts (approx.)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Germanium = 0.3 Volts (approx.)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GaAs &amp; GaAsP = 1.2 Volts to 1.5 Volts (approx.)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TextShape 1"/>
          <p:cNvSpPr txBox="1"/>
          <p:nvPr/>
        </p:nvSpPr>
        <p:spPr>
          <a:xfrm>
            <a:off x="457200" y="1828800"/>
            <a:ext cx="5943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Filter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Choosing the capacitors.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Large capacitance.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effective series resistance (ESR).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Computer-grade aluminum electrolytic.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Large capacitances &amp; low ESR in smaller case sizes.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2" name="Picture 2" descr="C:\Users\Ray\Pictures\cap10k75v.jpg"/>
          <p:cNvPicPr/>
          <p:nvPr/>
        </p:nvPicPr>
        <p:blipFill>
          <a:blip r:embed="rId1"/>
          <a:stretch/>
        </p:blipFill>
        <p:spPr>
          <a:xfrm>
            <a:off x="6400800" y="2560680"/>
            <a:ext cx="2468160" cy="4001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TextShape 1"/>
          <p:cNvSpPr txBox="1"/>
          <p:nvPr/>
        </p:nvSpPr>
        <p:spPr>
          <a:xfrm>
            <a:off x="457200" y="1828800"/>
            <a:ext cx="5943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Filter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Choosing the inductor.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Large inductance.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series resistance.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Not always used.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Capacitor may provide sufficient filtering, especially if load is a voltage regulator.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5" name="Picture 5" descr="C:\Users\Ray\Pictures\159T.jpg"/>
          <p:cNvPicPr/>
          <p:nvPr/>
        </p:nvPicPr>
        <p:blipFill>
          <a:blip r:embed="rId1"/>
          <a:stretch/>
        </p:blipFill>
        <p:spPr>
          <a:xfrm>
            <a:off x="6461280" y="4114800"/>
            <a:ext cx="2437920" cy="24379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Power Supply Safety.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Calibri"/>
              </a:rPr>
              <a:t>EVERY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power supply should have: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Fuse in AC input line.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On/off switch in AC input line.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Bleeder resistor.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High value resistor across output of power supply.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Discharges filter capacitors.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Switchmode or Switching Power Supplies.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AC input voltage is rectified &amp; fed to a solid-state oscillator.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Oscillator generates series of high-frequency pulses.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20 kHz or greater.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Pulses are applied to the primary of a transformer.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Output of secondary is filtered &amp; sent to load.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Voltage regulated by varying width of pulses fed to transformer.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Switchmode or Switching Power Supplies.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frequency allows use of much smaller transformer.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frequency allows use of much smaller capacitors.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effective series inductance (ESL).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frequency allows use of much smaller inductors.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frequency allows rapid response to load changes.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Switchmode or Switching Power Supplies.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Advantages over linear power supplies.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Smaller size.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Less weight.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Higher efficiency.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Disadvantages over linear power supplies.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RF noise generation.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Higher cost.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TextShape 1"/>
          <p:cNvSpPr txBox="1"/>
          <p:nvPr/>
        </p:nvSpPr>
        <p:spPr>
          <a:xfrm>
            <a:off x="457200" y="1828800"/>
            <a:ext cx="62481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Batteries &amp; Chargers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Batteries.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Produce energy by electrochemical reaction.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Used by amateurs for: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Hand-Held operations.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Portable operations.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Mobile operations.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Emergency operations.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6" name="Picture 6" descr="C:\Users\Ray\Pictures\170px-Battery_symbol2_svg - Copy (2).png"/>
          <p:cNvPicPr/>
          <p:nvPr/>
        </p:nvPicPr>
        <p:blipFill>
          <a:blip r:embed="rId1"/>
          <a:stretch/>
        </p:blipFill>
        <p:spPr>
          <a:xfrm>
            <a:off x="7040520" y="4022640"/>
            <a:ext cx="1553760" cy="2433240"/>
          </a:xfrm>
          <a:prstGeom prst="rect">
            <a:avLst/>
          </a:prstGeom>
          <a:ln w="9360">
            <a:noFill/>
          </a:ln>
        </p:spPr>
      </p:pic>
      <p:pic>
        <p:nvPicPr>
          <p:cNvPr id="437" name="Picture 7" descr="C:\Users\Ray\Pictures\170px-Battery_symbol2_svg - Copy.png"/>
          <p:cNvPicPr/>
          <p:nvPr/>
        </p:nvPicPr>
        <p:blipFill>
          <a:blip r:embed="rId2"/>
          <a:stretch/>
        </p:blipFill>
        <p:spPr>
          <a:xfrm>
            <a:off x="7040520" y="1905120"/>
            <a:ext cx="1553760" cy="1958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Batteries &amp; Chargers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Batteries.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Primary.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Electrochemical reaction is not reversible.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Battery cannot be recharged.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Examples: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Carbon-Zinc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Alkaline.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Silver-Nickel.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Lithium.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Mercury.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Silver-Oxide.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40" name="Picture 2" descr="C:\Users\Ray\Pictures\2145929142_dae2e3223d_z.jpg"/>
          <p:cNvPicPr/>
          <p:nvPr/>
        </p:nvPicPr>
        <p:blipFill>
          <a:blip r:embed="rId1"/>
          <a:stretch/>
        </p:blipFill>
        <p:spPr>
          <a:xfrm>
            <a:off x="7391520" y="2209680"/>
            <a:ext cx="1463400" cy="1950840"/>
          </a:xfrm>
          <a:prstGeom prst="rect">
            <a:avLst/>
          </a:prstGeom>
          <a:ln w="9360">
            <a:noFill/>
          </a:ln>
        </p:spPr>
      </p:pic>
      <p:pic>
        <p:nvPicPr>
          <p:cNvPr id="441" name="Picture 3" descr="C:\Users\Ray\Pictures\AMRON-2890-01.jpg"/>
          <p:cNvPicPr/>
          <p:nvPr/>
        </p:nvPicPr>
        <p:blipFill>
          <a:blip r:embed="rId2"/>
          <a:stretch/>
        </p:blipFill>
        <p:spPr>
          <a:xfrm>
            <a:off x="6950160" y="4267080"/>
            <a:ext cx="1885680" cy="2285640"/>
          </a:xfrm>
          <a:prstGeom prst="rect">
            <a:avLst/>
          </a:prstGeom>
          <a:ln w="9360">
            <a:noFill/>
          </a:ln>
        </p:spPr>
      </p:pic>
      <p:pic>
        <p:nvPicPr>
          <p:cNvPr id="442" name="Picture 4" descr="C:\Users\Ray\Pictures\alk.jpg"/>
          <p:cNvPicPr/>
          <p:nvPr/>
        </p:nvPicPr>
        <p:blipFill>
          <a:blip r:embed="rId3"/>
          <a:stretch/>
        </p:blipFill>
        <p:spPr>
          <a:xfrm>
            <a:off x="5578560" y="4267080"/>
            <a:ext cx="1261800" cy="2285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TextShape 1"/>
          <p:cNvSpPr txBox="1"/>
          <p:nvPr/>
        </p:nvSpPr>
        <p:spPr>
          <a:xfrm>
            <a:off x="457200" y="1828800"/>
            <a:ext cx="54097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Batteries &amp; Chargers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Batteries.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Secondary.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Electrochemical reaction is reversible.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Battery can be recharged.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Examples: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Lead-Acid.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Nickel-Cadmium (NiCad).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Nickel-Metal-Hydride (NiMH).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Lithium-Ion (Li-Ion).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45" name="Picture 2" descr="C:\Users\Ray\Pictures\1366600044189826.jpg"/>
          <p:cNvPicPr/>
          <p:nvPr/>
        </p:nvPicPr>
        <p:blipFill>
          <a:blip r:embed="rId1"/>
          <a:stretch/>
        </p:blipFill>
        <p:spPr>
          <a:xfrm>
            <a:off x="6126120" y="2286000"/>
            <a:ext cx="2742840" cy="2442960"/>
          </a:xfrm>
          <a:prstGeom prst="rect">
            <a:avLst/>
          </a:prstGeom>
          <a:ln w="9360">
            <a:noFill/>
          </a:ln>
        </p:spPr>
      </p:pic>
      <p:pic>
        <p:nvPicPr>
          <p:cNvPr id="446" name="Picture 3" descr="C:\Users\Ray\Pictures\1700mah__4_8V_Flat_Battery_Pack.jpg"/>
          <p:cNvPicPr/>
          <p:nvPr/>
        </p:nvPicPr>
        <p:blipFill>
          <a:blip r:embed="rId2"/>
          <a:stretch/>
        </p:blipFill>
        <p:spPr>
          <a:xfrm>
            <a:off x="6126120" y="4846680"/>
            <a:ext cx="2742840" cy="16902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TextShape 1"/>
          <p:cNvSpPr txBox="1"/>
          <p:nvPr/>
        </p:nvSpPr>
        <p:spPr>
          <a:xfrm>
            <a:off x="457200" y="1828800"/>
            <a:ext cx="77720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Batteries &amp; Chargers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Batteries.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Discharge at low rate.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Less internal heating.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NiCad &amp; NiMH batteries have low internal resistance &amp; are designed for high discharge currents.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All batteries have some leakage.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Self-discharge.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Store in cool, dry location.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12-volt lead-acid batteries should not be discharged below 10.5 volts.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1828800"/>
            <a:ext cx="8229240" cy="2742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Diodes &amp; Rectifiers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Diode Types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PIN diode.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forward voltage drop.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RF switching &amp; control.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Picture 2" descr=""/>
          <p:cNvPicPr/>
          <p:nvPr/>
        </p:nvPicPr>
        <p:blipFill>
          <a:blip r:embed="rId1"/>
          <a:stretch/>
        </p:blipFill>
        <p:spPr>
          <a:xfrm>
            <a:off x="2286000" y="5211720"/>
            <a:ext cx="4644720" cy="13712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Batteries &amp; Chargers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Charging Batteries.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Calibri"/>
              </a:rPr>
              <a:t>NEVER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attempt to recharge a primary-cell battery.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Calibri"/>
              </a:rPr>
              <a:t>ALWAYS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use proper charger.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NiCad &amp; NiMH  batteries are charged with constant current until voltage rises to specified value.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Lead-Acid batteries are charged with constant voltage until current drops to specified value.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Calibri"/>
              </a:rPr>
              <a:t>ALWAYS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provide proper ventilation.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Lead-Acid batteries give off hydrogen gas during charging.   </a:t>
            </a:r>
            <a:r>
              <a:rPr b="1" lang="en-US" sz="2000" spc="-1" strike="noStrike">
                <a:solidFill>
                  <a:srgbClr val="ff0000"/>
                </a:solidFill>
                <a:latin typeface="Calibri"/>
              </a:rPr>
              <a:t>(Remember the Hindenburg!)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Alternative Power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Generators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Gasoline or Diesel Powered.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&lt;1kW to &gt;10kW.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3" name="Picture 2" descr="C:\Users\Ray\Pictures\2282932_hondasilent_eu20i.jpg"/>
          <p:cNvPicPr/>
          <p:nvPr/>
        </p:nvPicPr>
        <p:blipFill>
          <a:blip r:embed="rId1"/>
          <a:stretch/>
        </p:blipFill>
        <p:spPr>
          <a:xfrm>
            <a:off x="1219320" y="5211720"/>
            <a:ext cx="1828440" cy="1371240"/>
          </a:xfrm>
          <a:prstGeom prst="rect">
            <a:avLst/>
          </a:prstGeom>
          <a:ln w="9360">
            <a:noFill/>
          </a:ln>
        </p:spPr>
      </p:pic>
      <p:pic>
        <p:nvPicPr>
          <p:cNvPr id="454" name="Picture 3" descr="C:\Users\Ray\Pictures\Petrol-Generator-1KVA-SC1200G-F-.jpg"/>
          <p:cNvPicPr/>
          <p:nvPr/>
        </p:nvPicPr>
        <p:blipFill>
          <a:blip r:embed="rId2"/>
          <a:stretch/>
        </p:blipFill>
        <p:spPr>
          <a:xfrm>
            <a:off x="3200400" y="4754520"/>
            <a:ext cx="2731680" cy="1828440"/>
          </a:xfrm>
          <a:prstGeom prst="rect">
            <a:avLst/>
          </a:prstGeom>
          <a:ln w="9360">
            <a:noFill/>
          </a:ln>
        </p:spPr>
      </p:pic>
      <p:pic>
        <p:nvPicPr>
          <p:cNvPr id="455" name="Picture 4" descr="C:\Users\Ray\Pictures\DIESEL_GENERATOR.jpg"/>
          <p:cNvPicPr/>
          <p:nvPr/>
        </p:nvPicPr>
        <p:blipFill>
          <a:blip r:embed="rId3"/>
          <a:stretch/>
        </p:blipFill>
        <p:spPr>
          <a:xfrm>
            <a:off x="6126120" y="4297320"/>
            <a:ext cx="2663640" cy="2285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TextShape 1"/>
          <p:cNvSpPr txBox="1"/>
          <p:nvPr/>
        </p:nvSpPr>
        <p:spPr>
          <a:xfrm>
            <a:off x="457200" y="1828800"/>
            <a:ext cx="8229240" cy="4800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Alternative Power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Solar Power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If sufficient light falls on a P-N junction, free electrons in the N-type material will absorb energy &amp; flow across the junction into the P-type material.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Most common material is Silicon.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Most efficient material is Gallium-Arsenide.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Fully-illuminated junction yields about 0.5 VDC.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Almost 1 kW/m</a:t>
            </a:r>
            <a:r>
              <a:rPr b="0" lang="en-US" sz="2000" spc="-1" strike="noStrike" baseline="30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Rapidly becoming commercially viable for power generation.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TextShape 1"/>
          <p:cNvSpPr txBox="1"/>
          <p:nvPr/>
        </p:nvSpPr>
        <p:spPr>
          <a:xfrm>
            <a:off x="457200" y="1828800"/>
            <a:ext cx="8000640" cy="48765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Alternative Power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Solar Power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59" name="Picture 4" descr="C:\Users\Ray\Pictures\Photovoltaic-cell.jpg"/>
          <p:cNvPicPr/>
          <p:nvPr/>
        </p:nvPicPr>
        <p:blipFill>
          <a:blip r:embed="rId1"/>
          <a:stretch/>
        </p:blipFill>
        <p:spPr>
          <a:xfrm>
            <a:off x="1143000" y="3124080"/>
            <a:ext cx="7610040" cy="3479400"/>
          </a:xfrm>
          <a:prstGeom prst="rect">
            <a:avLst/>
          </a:prstGeom>
          <a:ln w="9360">
            <a:noFill/>
          </a:ln>
        </p:spPr>
      </p:pic>
      <p:sp>
        <p:nvSpPr>
          <p:cNvPr id="46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TextShape 1"/>
          <p:cNvSpPr txBox="1"/>
          <p:nvPr/>
        </p:nvSpPr>
        <p:spPr>
          <a:xfrm>
            <a:off x="457200" y="1828800"/>
            <a:ext cx="8411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Alternative Power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Wind Power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DC generator attached to propeller.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3" name="Picture 2" descr="C:\Users\Ray\Pictures\wind_450KW_turbine_IA_V_13764.jpg"/>
          <p:cNvPicPr/>
          <p:nvPr/>
        </p:nvPicPr>
        <p:blipFill>
          <a:blip r:embed="rId1"/>
          <a:stretch/>
        </p:blipFill>
        <p:spPr>
          <a:xfrm>
            <a:off x="6308640" y="3017880"/>
            <a:ext cx="2611080" cy="3657240"/>
          </a:xfrm>
          <a:prstGeom prst="rect">
            <a:avLst/>
          </a:prstGeom>
          <a:ln w="9360">
            <a:noFill/>
          </a:ln>
        </p:spPr>
      </p:pic>
      <p:pic>
        <p:nvPicPr>
          <p:cNvPr id="464" name="Picture 3" descr="C:\Users\Ray\Pictures\VAWT-Wind-Generator.jpg"/>
          <p:cNvPicPr/>
          <p:nvPr/>
        </p:nvPicPr>
        <p:blipFill>
          <a:blip r:embed="rId2"/>
          <a:stretch/>
        </p:blipFill>
        <p:spPr>
          <a:xfrm>
            <a:off x="3749760" y="3932280"/>
            <a:ext cx="2447640" cy="2742840"/>
          </a:xfrm>
          <a:prstGeom prst="rect">
            <a:avLst/>
          </a:prstGeom>
          <a:ln w="9360">
            <a:noFill/>
          </a:ln>
        </p:spPr>
      </p:pic>
      <p:pic>
        <p:nvPicPr>
          <p:cNvPr id="465" name="Picture 4" descr="C:\Users\Ray\Pictures\792px-Urbine221dc.jpg"/>
          <p:cNvPicPr/>
          <p:nvPr/>
        </p:nvPicPr>
        <p:blipFill>
          <a:blip r:embed="rId3"/>
          <a:stretch/>
        </p:blipFill>
        <p:spPr>
          <a:xfrm>
            <a:off x="731880" y="3932280"/>
            <a:ext cx="2828520" cy="27428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Alternative Power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Energy Storage.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Solar power &amp; wind power are not continuously available.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Must store energy during periods of daylight or when the wind is blowing to save up for nighttime or when the wind is calm.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Storage batteries most commonly used.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Solar system have diode in series between solar panel &amp; batteries to prevent discharging batteries back through the panel during low-light conditions.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Convenient way to make electrical connections.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Terminology.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Pins = Contacts that extend out of connector body.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Sockets = Hollow, recessed contacts.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Connectors with pins are “male”.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Connectors with sockets are “female”.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Terminology (cont’d).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Connectors with specially-shaped bodies or pin/socket arrangements are call “keyed connectors”.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Keyed connectors avoid damage caused by mis-mating connectors.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Plugs = Connectors installed on ends of cables.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Jacks = Connectors installed on equipment.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TextShape 1"/>
          <p:cNvSpPr txBox="1"/>
          <p:nvPr/>
        </p:nvSpPr>
        <p:spPr>
          <a:xfrm>
            <a:off x="457200" y="1828800"/>
            <a:ext cx="6476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Terminology (cont’d).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Adapters allow different types of connectors or connectors of the same “gender” to be connected together.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4" name="Picture 2" descr="C:\Users\Ray\Pictures\4415436.jpg"/>
          <p:cNvPicPr/>
          <p:nvPr/>
        </p:nvPicPr>
        <p:blipFill>
          <a:blip r:embed="rId1"/>
          <a:stretch/>
        </p:blipFill>
        <p:spPr>
          <a:xfrm>
            <a:off x="5121360" y="4876920"/>
            <a:ext cx="1828440" cy="1828440"/>
          </a:xfrm>
          <a:prstGeom prst="rect">
            <a:avLst/>
          </a:prstGeom>
          <a:ln w="9360">
            <a:noFill/>
          </a:ln>
        </p:spPr>
      </p:pic>
      <p:pic>
        <p:nvPicPr>
          <p:cNvPr id="475" name="Picture 3" descr="C:\Users\Ray\Pictures\4385967.jpg"/>
          <p:cNvPicPr/>
          <p:nvPr/>
        </p:nvPicPr>
        <p:blipFill>
          <a:blip r:embed="rId2"/>
          <a:stretch/>
        </p:blipFill>
        <p:spPr>
          <a:xfrm>
            <a:off x="7132680" y="2835360"/>
            <a:ext cx="1828440" cy="1096560"/>
          </a:xfrm>
          <a:prstGeom prst="rect">
            <a:avLst/>
          </a:prstGeom>
          <a:ln w="9360">
            <a:noFill/>
          </a:ln>
        </p:spPr>
      </p:pic>
      <p:pic>
        <p:nvPicPr>
          <p:cNvPr id="476" name="Picture 4" descr="C:\Users\Ray\Pictures\4074540.jpg"/>
          <p:cNvPicPr/>
          <p:nvPr/>
        </p:nvPicPr>
        <p:blipFill>
          <a:blip r:embed="rId3"/>
          <a:stretch/>
        </p:blipFill>
        <p:spPr>
          <a:xfrm>
            <a:off x="7132680" y="4038480"/>
            <a:ext cx="1828440" cy="1360080"/>
          </a:xfrm>
          <a:prstGeom prst="rect">
            <a:avLst/>
          </a:prstGeom>
          <a:ln w="9360">
            <a:noFill/>
          </a:ln>
        </p:spPr>
      </p:pic>
      <p:pic>
        <p:nvPicPr>
          <p:cNvPr id="477" name="Picture 6" descr="C:\Users\Ray\Pictures\double_female_UHF_smaller.jpg"/>
          <p:cNvPicPr/>
          <p:nvPr/>
        </p:nvPicPr>
        <p:blipFill>
          <a:blip r:embed="rId4"/>
          <a:stretch/>
        </p:blipFill>
        <p:spPr>
          <a:xfrm>
            <a:off x="1096920" y="4876920"/>
            <a:ext cx="1828440" cy="1828440"/>
          </a:xfrm>
          <a:prstGeom prst="rect">
            <a:avLst/>
          </a:prstGeom>
          <a:ln w="9360">
            <a:noFill/>
          </a:ln>
        </p:spPr>
      </p:pic>
      <p:pic>
        <p:nvPicPr>
          <p:cNvPr id="478" name="Picture 7" descr="C:\Users\Ray\Pictures\CPAD500.jpg"/>
          <p:cNvPicPr/>
          <p:nvPr/>
        </p:nvPicPr>
        <p:blipFill>
          <a:blip r:embed="rId5"/>
          <a:stretch/>
        </p:blipFill>
        <p:spPr>
          <a:xfrm>
            <a:off x="3108240" y="4876920"/>
            <a:ext cx="1828440" cy="1828440"/>
          </a:xfrm>
          <a:prstGeom prst="rect">
            <a:avLst/>
          </a:prstGeom>
          <a:ln w="9360">
            <a:noFill/>
          </a:ln>
        </p:spPr>
      </p:pic>
      <p:pic>
        <p:nvPicPr>
          <p:cNvPr id="479" name="Picture 9" descr="C:\Users\Ray\Pictures\pwd_bn107.jpg"/>
          <p:cNvPicPr/>
          <p:nvPr/>
        </p:nvPicPr>
        <p:blipFill>
          <a:blip r:embed="rId6"/>
          <a:stretch/>
        </p:blipFill>
        <p:spPr>
          <a:xfrm>
            <a:off x="7132680" y="5486400"/>
            <a:ext cx="1828440" cy="12060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Power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Coaxial Power Connectors.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current.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Commonly used on hand-held transceivers and station accessories.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2" name="Picture 2" descr="C:\Users\Ray\Pictures\pl118.jpg"/>
          <p:cNvPicPr/>
          <p:nvPr/>
        </p:nvPicPr>
        <p:blipFill>
          <a:blip r:embed="rId1"/>
          <a:stretch/>
        </p:blipFill>
        <p:spPr>
          <a:xfrm>
            <a:off x="3886200" y="4648320"/>
            <a:ext cx="1676160" cy="16761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1828800"/>
            <a:ext cx="8229240" cy="32000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Diodes &amp; Rectifiers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Diode Types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Schottky Diode.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junction capacitance allows operation at VHF &amp; UHF.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Lower forward voltage drop.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marL="2286000">
              <a:lnSpc>
                <a:spcPct val="100000"/>
              </a:lnSpc>
              <a:spcBef>
                <a:spcPts val="400"/>
              </a:spcBef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Power supply rectifiers.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Picture 3" descr=""/>
          <p:cNvPicPr/>
          <p:nvPr/>
        </p:nvPicPr>
        <p:blipFill>
          <a:blip r:embed="rId1"/>
          <a:stretch/>
        </p:blipFill>
        <p:spPr>
          <a:xfrm>
            <a:off x="2286000" y="5211720"/>
            <a:ext cx="4704840" cy="13712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TextShape 1"/>
          <p:cNvSpPr txBox="1"/>
          <p:nvPr/>
        </p:nvSpPr>
        <p:spPr>
          <a:xfrm>
            <a:off x="457200" y="1828800"/>
            <a:ext cx="6095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Power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Molex® Connectors.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Many HF transceivers use the 6-pin connector.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Pins paralleled to increase current capacity.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Many VHF/UHF transceivers use the 2-pin connector.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5" name="Picture 2" descr="C:\Users\Ray\Pictures\sk3324.jpg"/>
          <p:cNvPicPr/>
          <p:nvPr/>
        </p:nvPicPr>
        <p:blipFill>
          <a:blip r:embed="rId1"/>
          <a:stretch/>
        </p:blipFill>
        <p:spPr>
          <a:xfrm>
            <a:off x="6583320" y="4297320"/>
            <a:ext cx="2285640" cy="2285640"/>
          </a:xfrm>
          <a:prstGeom prst="rect">
            <a:avLst/>
          </a:prstGeom>
          <a:ln w="9360">
            <a:noFill/>
          </a:ln>
        </p:spPr>
      </p:pic>
      <p:pic>
        <p:nvPicPr>
          <p:cNvPr id="486" name="Picture 3" descr="C:\Users\Ray\Pictures\092-560_s.jpg"/>
          <p:cNvPicPr/>
          <p:nvPr/>
        </p:nvPicPr>
        <p:blipFill>
          <a:blip r:embed="rId2"/>
          <a:stretch/>
        </p:blipFill>
        <p:spPr>
          <a:xfrm>
            <a:off x="6583320" y="1828800"/>
            <a:ext cx="2285640" cy="2285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extShape 1"/>
          <p:cNvSpPr txBox="1"/>
          <p:nvPr/>
        </p:nvSpPr>
        <p:spPr>
          <a:xfrm>
            <a:off x="457200" y="1828800"/>
            <a:ext cx="80769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Power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Anderson PowerPole® Connectors.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Becoming increasingly popular for station interconnections.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Easy to install with proper crimp tool.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9" name="Picture 2" descr="C:\Users\Ray\Pictures\app_1.jpg"/>
          <p:cNvPicPr/>
          <p:nvPr/>
        </p:nvPicPr>
        <p:blipFill>
          <a:blip r:embed="rId1"/>
          <a:stretch/>
        </p:blipFill>
        <p:spPr>
          <a:xfrm>
            <a:off x="914400" y="4754520"/>
            <a:ext cx="2437920" cy="1828440"/>
          </a:xfrm>
          <a:prstGeom prst="rect">
            <a:avLst/>
          </a:prstGeom>
          <a:ln w="9360">
            <a:noFill/>
          </a:ln>
        </p:spPr>
      </p:pic>
      <p:pic>
        <p:nvPicPr>
          <p:cNvPr id="490" name="Picture 3" descr="C:\Users\Ray\Pictures\powerpoleContacts.jpg"/>
          <p:cNvPicPr/>
          <p:nvPr/>
        </p:nvPicPr>
        <p:blipFill>
          <a:blip r:embed="rId2"/>
          <a:stretch/>
        </p:blipFill>
        <p:spPr>
          <a:xfrm>
            <a:off x="3475080" y="5211720"/>
            <a:ext cx="2968200" cy="1371240"/>
          </a:xfrm>
          <a:prstGeom prst="rect">
            <a:avLst/>
          </a:prstGeom>
          <a:ln w="9360">
            <a:noFill/>
          </a:ln>
        </p:spPr>
      </p:pic>
      <p:pic>
        <p:nvPicPr>
          <p:cNvPr id="491" name="Picture 4" descr="C:\Users\Ray\Pictures\thumbnailCA65BYE2.jpg"/>
          <p:cNvPicPr/>
          <p:nvPr/>
        </p:nvPicPr>
        <p:blipFill>
          <a:blip r:embed="rId3"/>
          <a:stretch/>
        </p:blipFill>
        <p:spPr>
          <a:xfrm>
            <a:off x="6553080" y="4754520"/>
            <a:ext cx="2437920" cy="1828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TextShape 1"/>
          <p:cNvSpPr txBox="1"/>
          <p:nvPr/>
        </p:nvSpPr>
        <p:spPr>
          <a:xfrm>
            <a:off x="457200" y="1828800"/>
            <a:ext cx="80769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Power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Terminal Strips.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94" name="Picture 2" descr="C:\Users\Ray\Pictures\sk1250.jpg"/>
          <p:cNvPicPr/>
          <p:nvPr/>
        </p:nvPicPr>
        <p:blipFill>
          <a:blip r:embed="rId1"/>
          <a:stretch/>
        </p:blipFill>
        <p:spPr>
          <a:xfrm>
            <a:off x="5121360" y="3200400"/>
            <a:ext cx="3669840" cy="3292200"/>
          </a:xfrm>
          <a:prstGeom prst="rect">
            <a:avLst/>
          </a:prstGeom>
          <a:ln w="9360">
            <a:noFill/>
          </a:ln>
        </p:spPr>
      </p:pic>
      <p:pic>
        <p:nvPicPr>
          <p:cNvPr id="495" name="Picture 3" descr="C:\Users\Ray\Pictures\Terminal-Strip-UL-VDE-RoHS-GB08-145-.jpg"/>
          <p:cNvPicPr/>
          <p:nvPr/>
        </p:nvPicPr>
        <p:blipFill>
          <a:blip r:embed="rId2"/>
          <a:stretch/>
        </p:blipFill>
        <p:spPr>
          <a:xfrm>
            <a:off x="1279440" y="4114800"/>
            <a:ext cx="3609720" cy="23778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TextShape 1"/>
          <p:cNvSpPr txBox="1"/>
          <p:nvPr/>
        </p:nvSpPr>
        <p:spPr>
          <a:xfrm>
            <a:off x="457200" y="1828800"/>
            <a:ext cx="80769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Audio and Control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Phone plugs &amp; jacks (TRS connectors).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Audio.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Keys.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Control signals.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Sizes: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Standard -- 1/4” dia.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Aircraft  -- 0.206” dia. (Rare)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Miniature -- 1/8” (3.5 mm) dia.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Sub-miniature -- 3/32” (2.5 mm) dia.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98" name="Picture 5" descr="C:\Users\Ray\Pictures\2187.jpg"/>
          <p:cNvPicPr/>
          <p:nvPr/>
        </p:nvPicPr>
        <p:blipFill>
          <a:blip r:embed="rId1"/>
          <a:stretch/>
        </p:blipFill>
        <p:spPr>
          <a:xfrm>
            <a:off x="7040520" y="5029200"/>
            <a:ext cx="1828440" cy="1553760"/>
          </a:xfrm>
          <a:prstGeom prst="rect">
            <a:avLst/>
          </a:prstGeom>
          <a:ln w="9360">
            <a:noFill/>
          </a:ln>
        </p:spPr>
      </p:pic>
      <p:pic>
        <p:nvPicPr>
          <p:cNvPr id="499" name="Picture 7" descr="C:\Users\Ray\Pictures\DV016_Jpg_Large_330261_cover_on.jpg"/>
          <p:cNvPicPr/>
          <p:nvPr/>
        </p:nvPicPr>
        <p:blipFill>
          <a:blip r:embed="rId2"/>
          <a:stretch/>
        </p:blipFill>
        <p:spPr>
          <a:xfrm>
            <a:off x="7040520" y="1920960"/>
            <a:ext cx="1828440" cy="1012320"/>
          </a:xfrm>
          <a:prstGeom prst="rect">
            <a:avLst/>
          </a:prstGeom>
          <a:ln w="9360">
            <a:noFill/>
          </a:ln>
        </p:spPr>
      </p:pic>
      <p:pic>
        <p:nvPicPr>
          <p:cNvPr id="500" name="Picture 8" descr="C:\Users\Ray\Pictures\phono_plug_stereo.jpg"/>
          <p:cNvPicPr/>
          <p:nvPr/>
        </p:nvPicPr>
        <p:blipFill>
          <a:blip r:embed="rId3"/>
          <a:stretch/>
        </p:blipFill>
        <p:spPr>
          <a:xfrm>
            <a:off x="7040520" y="3108240"/>
            <a:ext cx="1828440" cy="17571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TextShape 1"/>
          <p:cNvSpPr txBox="1"/>
          <p:nvPr/>
        </p:nvSpPr>
        <p:spPr>
          <a:xfrm>
            <a:off x="457200" y="1828800"/>
            <a:ext cx="80769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Audio and Control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RCA Phono plugs &amp; jacks.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Audio.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Low-level RF.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Control Signals.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3" name="Picture 2" descr="C:\Users\Ray\Pictures\753_631.jpg"/>
          <p:cNvPicPr/>
          <p:nvPr/>
        </p:nvPicPr>
        <p:blipFill>
          <a:blip r:embed="rId1"/>
          <a:stretch/>
        </p:blipFill>
        <p:spPr>
          <a:xfrm>
            <a:off x="6126120" y="3840120"/>
            <a:ext cx="2742840" cy="2742840"/>
          </a:xfrm>
          <a:prstGeom prst="rect">
            <a:avLst/>
          </a:prstGeom>
          <a:ln w="9360">
            <a:noFill/>
          </a:ln>
        </p:spPr>
      </p:pic>
      <p:pic>
        <p:nvPicPr>
          <p:cNvPr id="504" name="Picture 5" descr="C:\Users\Ray\Pictures\3854981.jpg"/>
          <p:cNvPicPr/>
          <p:nvPr/>
        </p:nvPicPr>
        <p:blipFill>
          <a:blip r:embed="rId2"/>
          <a:stretch/>
        </p:blipFill>
        <p:spPr>
          <a:xfrm>
            <a:off x="6126120" y="1828800"/>
            <a:ext cx="2742840" cy="1888920"/>
          </a:xfrm>
          <a:prstGeom prst="rect">
            <a:avLst/>
          </a:prstGeom>
          <a:ln w="9360">
            <a:noFill/>
          </a:ln>
        </p:spPr>
      </p:pic>
      <p:pic>
        <p:nvPicPr>
          <p:cNvPr id="505" name="Picture 6" descr="C:\Users\Ray\Pictures\14645.jpg"/>
          <p:cNvPicPr/>
          <p:nvPr/>
        </p:nvPicPr>
        <p:blipFill>
          <a:blip r:embed="rId3"/>
          <a:stretch/>
        </p:blipFill>
        <p:spPr>
          <a:xfrm>
            <a:off x="2743200" y="5211720"/>
            <a:ext cx="1671120" cy="1371240"/>
          </a:xfrm>
          <a:prstGeom prst="rect">
            <a:avLst/>
          </a:prstGeom>
          <a:ln w="9360">
            <a:noFill/>
          </a:ln>
        </p:spPr>
      </p:pic>
      <p:pic>
        <p:nvPicPr>
          <p:cNvPr id="506" name="Picture 7" descr="C:\Users\Ray\Pictures\rca-phono-inline-female-socket-connector-yellow-199-p.jpg"/>
          <p:cNvPicPr/>
          <p:nvPr/>
        </p:nvPicPr>
        <p:blipFill>
          <a:blip r:embed="rId4"/>
          <a:stretch/>
        </p:blipFill>
        <p:spPr>
          <a:xfrm>
            <a:off x="4572000" y="5211720"/>
            <a:ext cx="1428480" cy="1371240"/>
          </a:xfrm>
          <a:prstGeom prst="rect">
            <a:avLst/>
          </a:prstGeom>
          <a:ln w="9360">
            <a:noFill/>
          </a:ln>
        </p:spPr>
      </p:pic>
      <p:pic>
        <p:nvPicPr>
          <p:cNvPr id="507" name="Picture 8" descr="C:\Users\Ray\Pictures\755_410.jpg"/>
          <p:cNvPicPr/>
          <p:nvPr/>
        </p:nvPicPr>
        <p:blipFill>
          <a:blip r:embed="rId5"/>
          <a:stretch/>
        </p:blipFill>
        <p:spPr>
          <a:xfrm>
            <a:off x="274680" y="5211720"/>
            <a:ext cx="2363400" cy="13712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TextShape 1"/>
          <p:cNvSpPr txBox="1"/>
          <p:nvPr/>
        </p:nvSpPr>
        <p:spPr>
          <a:xfrm>
            <a:off x="457200" y="1828800"/>
            <a:ext cx="54097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Audio and Control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DIN connectors.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i="1" lang="de-DE" sz="2000" spc="-1" strike="noStrike">
                <a:solidFill>
                  <a:srgbClr val="000000"/>
                </a:solidFill>
                <a:latin typeface="Calibri"/>
              </a:rPr>
              <a:t>Deutsches Institut für Normung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German national standards organization.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Audio.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Control Signals.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0" name="Picture 2" descr="C:\Users\Ray\Pictures\500px-DIN-3_Diagram_svg.png"/>
          <p:cNvPicPr/>
          <p:nvPr/>
        </p:nvPicPr>
        <p:blipFill>
          <a:blip r:embed="rId1"/>
          <a:stretch/>
        </p:blipFill>
        <p:spPr>
          <a:xfrm>
            <a:off x="457200" y="576108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11" name="Picture 9" descr="C:\Users\Ray\Pictures\500px-DIN-7_Diagram_svg.png"/>
          <p:cNvPicPr/>
          <p:nvPr/>
        </p:nvPicPr>
        <p:blipFill>
          <a:blip r:embed="rId2"/>
          <a:stretch/>
        </p:blipFill>
        <p:spPr>
          <a:xfrm>
            <a:off x="6858000" y="571500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12" name="Picture 11" descr="C:\Users\Ray\Pictures\500px-DIN-4_Diagram_svg.png"/>
          <p:cNvPicPr/>
          <p:nvPr/>
        </p:nvPicPr>
        <p:blipFill>
          <a:blip r:embed="rId3"/>
          <a:stretch/>
        </p:blipFill>
        <p:spPr>
          <a:xfrm>
            <a:off x="1371600" y="576108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13" name="Picture 12" descr="C:\Users\Ray\Pictures\500px-DIN-5_Diagram_svg.png"/>
          <p:cNvPicPr/>
          <p:nvPr/>
        </p:nvPicPr>
        <p:blipFill>
          <a:blip r:embed="rId4"/>
          <a:stretch/>
        </p:blipFill>
        <p:spPr>
          <a:xfrm>
            <a:off x="2286000" y="576108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14" name="Picture 13" descr="C:\Users\Ray\Pictures\500px-DIN-5b_Diagram_svg.png"/>
          <p:cNvPicPr/>
          <p:nvPr/>
        </p:nvPicPr>
        <p:blipFill>
          <a:blip r:embed="rId5"/>
          <a:stretch/>
        </p:blipFill>
        <p:spPr>
          <a:xfrm>
            <a:off x="3200400" y="576108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15" name="Picture 14" descr="C:\Users\Ray\Pictures\500px-DIN-5c_Diagram_svg.png"/>
          <p:cNvPicPr/>
          <p:nvPr/>
        </p:nvPicPr>
        <p:blipFill>
          <a:blip r:embed="rId6"/>
          <a:stretch/>
        </p:blipFill>
        <p:spPr>
          <a:xfrm>
            <a:off x="4114800" y="576108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16" name="Picture 15" descr="C:\Users\Ray\Pictures\500px-DIN-6_Diagram_svg.png"/>
          <p:cNvPicPr/>
          <p:nvPr/>
        </p:nvPicPr>
        <p:blipFill>
          <a:blip r:embed="rId7"/>
          <a:stretch/>
        </p:blipFill>
        <p:spPr>
          <a:xfrm>
            <a:off x="5029200" y="576108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17" name="Picture 16" descr="C:\Users\Ray\Pictures\500px-DIN-7_Diagram_svg.png"/>
          <p:cNvPicPr/>
          <p:nvPr/>
        </p:nvPicPr>
        <p:blipFill>
          <a:blip r:embed="rId8"/>
          <a:stretch/>
        </p:blipFill>
        <p:spPr>
          <a:xfrm>
            <a:off x="5943600" y="576108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18" name="Picture 17" descr="C:\Users\Ray\Pictures\500px-DIN-8_262_Diagram_svg.png"/>
          <p:cNvPicPr/>
          <p:nvPr/>
        </p:nvPicPr>
        <p:blipFill>
          <a:blip r:embed="rId9"/>
          <a:stretch/>
        </p:blipFill>
        <p:spPr>
          <a:xfrm>
            <a:off x="7772400" y="576108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19" name="Picture 18" descr="C:\Users\Ray\Pictures\din-connector.jpg"/>
          <p:cNvPicPr/>
          <p:nvPr/>
        </p:nvPicPr>
        <p:blipFill>
          <a:blip r:embed="rId10"/>
          <a:stretch/>
        </p:blipFill>
        <p:spPr>
          <a:xfrm>
            <a:off x="5851440" y="3200400"/>
            <a:ext cx="2741400" cy="2106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TextShape 1"/>
          <p:cNvSpPr txBox="1"/>
          <p:nvPr/>
        </p:nvSpPr>
        <p:spPr>
          <a:xfrm>
            <a:off x="457200" y="1828800"/>
            <a:ext cx="54097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Audio and Control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Mini-DIN connectors.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Audio.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Control Signals.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22" name="Picture 3" descr="C:\Users\Ray\Pictures\thumbnailCAFVWPDY.jpg"/>
          <p:cNvPicPr/>
          <p:nvPr/>
        </p:nvPicPr>
        <p:blipFill>
          <a:blip r:embed="rId1"/>
          <a:stretch/>
        </p:blipFill>
        <p:spPr>
          <a:xfrm>
            <a:off x="5943600" y="2560680"/>
            <a:ext cx="2779200" cy="2925360"/>
          </a:xfrm>
          <a:prstGeom prst="rect">
            <a:avLst/>
          </a:prstGeom>
          <a:ln w="9360">
            <a:noFill/>
          </a:ln>
        </p:spPr>
      </p:pic>
      <p:pic>
        <p:nvPicPr>
          <p:cNvPr id="523" name="Picture 8" descr="C:\Users\Ray\Pictures\500px-MiniDIN-6_Diagram_svg.png"/>
          <p:cNvPicPr/>
          <p:nvPr/>
        </p:nvPicPr>
        <p:blipFill>
          <a:blip r:embed="rId2"/>
          <a:stretch/>
        </p:blipFill>
        <p:spPr>
          <a:xfrm>
            <a:off x="3749760" y="566892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24" name="Picture 15" descr="C:\Users\Ray\Pictures\500px-MiniDIN-7_Diagram_svg.png"/>
          <p:cNvPicPr/>
          <p:nvPr/>
        </p:nvPicPr>
        <p:blipFill>
          <a:blip r:embed="rId3"/>
          <a:stretch/>
        </p:blipFill>
        <p:spPr>
          <a:xfrm>
            <a:off x="4754520" y="566892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25" name="Picture 16" descr="C:\Users\Ray\Pictures\500px-MiniDIN-8_Diagram_svg.png"/>
          <p:cNvPicPr/>
          <p:nvPr/>
        </p:nvPicPr>
        <p:blipFill>
          <a:blip r:embed="rId4"/>
          <a:stretch/>
        </p:blipFill>
        <p:spPr>
          <a:xfrm>
            <a:off x="5761080" y="566892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26" name="Picture 23" descr="C:\Users\Ray\Pictures\500px-MiniDIN-9_Diagram_svg.png"/>
          <p:cNvPicPr/>
          <p:nvPr/>
        </p:nvPicPr>
        <p:blipFill>
          <a:blip r:embed="rId5"/>
          <a:stretch/>
        </p:blipFill>
        <p:spPr>
          <a:xfrm>
            <a:off x="6765840" y="566892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27" name="Picture 24" descr="C:\Users\Ray\Pictures\500px-MiniDIN-3_Diagram_svg.png"/>
          <p:cNvPicPr/>
          <p:nvPr/>
        </p:nvPicPr>
        <p:blipFill>
          <a:blip r:embed="rId6"/>
          <a:stretch/>
        </p:blipFill>
        <p:spPr>
          <a:xfrm>
            <a:off x="731880" y="566892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28" name="Picture 29" descr="C:\Users\Ray\Pictures\500px-MiniDIN-9_Diagram_svg.png"/>
          <p:cNvPicPr/>
          <p:nvPr/>
        </p:nvPicPr>
        <p:blipFill>
          <a:blip r:embed="rId7"/>
          <a:stretch/>
        </p:blipFill>
        <p:spPr>
          <a:xfrm>
            <a:off x="7772400" y="566892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29" name="Picture 31" descr="C:\Users\Ray\Pictures\500px-MiniDIN-4_Diagram_svg.png"/>
          <p:cNvPicPr/>
          <p:nvPr/>
        </p:nvPicPr>
        <p:blipFill>
          <a:blip r:embed="rId8"/>
          <a:stretch/>
        </p:blipFill>
        <p:spPr>
          <a:xfrm>
            <a:off x="1736640" y="5668920"/>
            <a:ext cx="914040" cy="914040"/>
          </a:xfrm>
          <a:prstGeom prst="rect">
            <a:avLst/>
          </a:prstGeom>
          <a:ln w="9360">
            <a:noFill/>
          </a:ln>
        </p:spPr>
      </p:pic>
      <p:pic>
        <p:nvPicPr>
          <p:cNvPr id="530" name="Picture 38" descr="C:\Users\Ray\Pictures\500px-MiniDIN-5_Diagram_svg.png"/>
          <p:cNvPicPr/>
          <p:nvPr/>
        </p:nvPicPr>
        <p:blipFill>
          <a:blip r:embed="rId9"/>
          <a:stretch/>
        </p:blipFill>
        <p:spPr>
          <a:xfrm>
            <a:off x="2743200" y="5668920"/>
            <a:ext cx="914040" cy="914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RF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UHF.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Plug = PL-259.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Socket = SO-239.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≤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150 MHz.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≥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1.5 kW.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≤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500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Peak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Non-constant impedance.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Not weather resistant.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Inexpensive.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3" name="Picture 2" descr="C:\Users\Ray\Pictures\83-1R.jpg"/>
          <p:cNvPicPr/>
          <p:nvPr/>
        </p:nvPicPr>
        <p:blipFill>
          <a:blip r:embed="rId1"/>
          <a:stretch/>
        </p:blipFill>
        <p:spPr>
          <a:xfrm>
            <a:off x="6583320" y="4297320"/>
            <a:ext cx="2195280" cy="2195280"/>
          </a:xfrm>
          <a:prstGeom prst="rect">
            <a:avLst/>
          </a:prstGeom>
          <a:ln w="9360">
            <a:noFill/>
          </a:ln>
        </p:spPr>
      </p:pic>
      <p:pic>
        <p:nvPicPr>
          <p:cNvPr id="534" name="Picture 4" descr="C:\Users\Ray\Pictures\get.jpg"/>
          <p:cNvPicPr/>
          <p:nvPr/>
        </p:nvPicPr>
        <p:blipFill>
          <a:blip r:embed="rId2"/>
          <a:stretch/>
        </p:blipFill>
        <p:spPr>
          <a:xfrm>
            <a:off x="5394240" y="1676520"/>
            <a:ext cx="3384360" cy="25491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TextShape 1"/>
          <p:cNvSpPr txBox="1"/>
          <p:nvPr/>
        </p:nvSpPr>
        <p:spPr>
          <a:xfrm>
            <a:off x="457200" y="1828800"/>
            <a:ext cx="5333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RF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≤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10 GHz.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≥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1.5 kW.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≤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1500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Peak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Constant impedance.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50 </a:t>
            </a: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Ω or 75 Ω versions available.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Weather-resistant.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More expensive than UHF connectors.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7" name="Picture 3" descr="C:\Users\Ray\Pictures\N-Connectors.jpg"/>
          <p:cNvPicPr/>
          <p:nvPr/>
        </p:nvPicPr>
        <p:blipFill>
          <a:blip r:embed="rId1"/>
          <a:stretch/>
        </p:blipFill>
        <p:spPr>
          <a:xfrm>
            <a:off x="6035760" y="1920960"/>
            <a:ext cx="2742840" cy="1828440"/>
          </a:xfrm>
          <a:prstGeom prst="rect">
            <a:avLst/>
          </a:prstGeom>
          <a:ln w="9360">
            <a:noFill/>
          </a:ln>
        </p:spPr>
      </p:pic>
      <p:pic>
        <p:nvPicPr>
          <p:cNvPr id="538" name="Picture 4" descr="C:\Users\Ray\Pictures\S-200-731-1.jpg"/>
          <p:cNvPicPr/>
          <p:nvPr/>
        </p:nvPicPr>
        <p:blipFill>
          <a:blip r:embed="rId2"/>
          <a:stretch/>
        </p:blipFill>
        <p:spPr>
          <a:xfrm>
            <a:off x="6035760" y="3840120"/>
            <a:ext cx="2742840" cy="2636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RF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BNC.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≤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4 GHz.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power.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≤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500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Peak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Constant impedance.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50 </a:t>
            </a: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Ω or 75 Ω versions available.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41" name="Picture 2" descr="C:\Users\Ray\Pictures\1-B58TNETMCC.jpg"/>
          <p:cNvPicPr/>
          <p:nvPr/>
        </p:nvPicPr>
        <p:blipFill>
          <a:blip r:embed="rId1"/>
          <a:stretch/>
        </p:blipFill>
        <p:spPr>
          <a:xfrm>
            <a:off x="6126120" y="1828800"/>
            <a:ext cx="2742840" cy="2172960"/>
          </a:xfrm>
          <a:prstGeom prst="rect">
            <a:avLst/>
          </a:prstGeom>
          <a:ln w="9360">
            <a:noFill/>
          </a:ln>
        </p:spPr>
      </p:pic>
      <p:pic>
        <p:nvPicPr>
          <p:cNvPr id="542" name="Picture 3" descr="C:\Users\Ray\Pictures\82-148.jpg"/>
          <p:cNvPicPr/>
          <p:nvPr/>
        </p:nvPicPr>
        <p:blipFill>
          <a:blip r:embed="rId2"/>
          <a:stretch/>
        </p:blipFill>
        <p:spPr>
          <a:xfrm>
            <a:off x="6583320" y="4297320"/>
            <a:ext cx="2285640" cy="2165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1828800"/>
            <a:ext cx="822924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Diodes &amp; Rectifiers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Diode Types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Varactor Diodes (VariCap).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Operates with reverse bias.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Varying voltage varies junction capacitance.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Used for variable-frequency oscillators &amp; for FM modulators.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2" name="Picture 2" descr=""/>
          <p:cNvPicPr/>
          <p:nvPr/>
        </p:nvPicPr>
        <p:blipFill>
          <a:blip r:embed="rId1"/>
          <a:stretch/>
        </p:blipFill>
        <p:spPr>
          <a:xfrm>
            <a:off x="2286000" y="5211720"/>
            <a:ext cx="4574880" cy="13712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RF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SMA.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≤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18 GHz.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Power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≤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250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RMS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Constant impedance.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50 </a:t>
            </a: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Ω.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45" name="Picture 2" descr="C:\Users\Ray\Pictures\product_SMA.png"/>
          <p:cNvPicPr/>
          <p:nvPr/>
        </p:nvPicPr>
        <p:blipFill>
          <a:blip r:embed="rId1"/>
          <a:stretch/>
        </p:blipFill>
        <p:spPr>
          <a:xfrm>
            <a:off x="4422600" y="1828800"/>
            <a:ext cx="4073040" cy="40381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Data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D-Subminiature Connectors.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DB-25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Serial (COM) ports.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Parallel printer ports.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DE-9 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Incorrectly known as DB-9.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Serial (COM) ports.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48" name="Picture 6" descr="C:\Users\Ray\Pictures\CON-4000.jpg"/>
          <p:cNvPicPr/>
          <p:nvPr/>
        </p:nvPicPr>
        <p:blipFill>
          <a:blip r:embed="rId1"/>
          <a:stretch/>
        </p:blipFill>
        <p:spPr>
          <a:xfrm>
            <a:off x="5121360" y="5303880"/>
            <a:ext cx="1828440" cy="1274400"/>
          </a:xfrm>
          <a:prstGeom prst="rect">
            <a:avLst/>
          </a:prstGeom>
          <a:ln w="9360">
            <a:noFill/>
          </a:ln>
        </p:spPr>
      </p:pic>
      <p:pic>
        <p:nvPicPr>
          <p:cNvPr id="549" name="Picture 7" descr="C:\Users\Ray\Pictures\db9-female-idc-ribbon-right-angle.jpg"/>
          <p:cNvPicPr/>
          <p:nvPr/>
        </p:nvPicPr>
        <p:blipFill>
          <a:blip r:embed="rId2"/>
          <a:stretch/>
        </p:blipFill>
        <p:spPr>
          <a:xfrm>
            <a:off x="7040520" y="5303880"/>
            <a:ext cx="1771200" cy="1279080"/>
          </a:xfrm>
          <a:prstGeom prst="rect">
            <a:avLst/>
          </a:prstGeom>
          <a:ln w="9360">
            <a:noFill/>
          </a:ln>
        </p:spPr>
      </p:pic>
      <p:pic>
        <p:nvPicPr>
          <p:cNvPr id="550" name="Picture 9" descr="C:\Users\Ray\Pictures\2733-SF-07_01.jpg"/>
          <p:cNvPicPr/>
          <p:nvPr/>
        </p:nvPicPr>
        <p:blipFill>
          <a:blip r:embed="rId3"/>
          <a:stretch/>
        </p:blipFill>
        <p:spPr>
          <a:xfrm>
            <a:off x="6583320" y="2193840"/>
            <a:ext cx="2285640" cy="1690200"/>
          </a:xfrm>
          <a:prstGeom prst="rect">
            <a:avLst/>
          </a:prstGeom>
          <a:ln w="9360">
            <a:noFill/>
          </a:ln>
        </p:spPr>
      </p:pic>
      <p:pic>
        <p:nvPicPr>
          <p:cNvPr id="551" name="Picture 10" descr="C:\Users\Ray\Pictures\2733-SF-06_01.jpg"/>
          <p:cNvPicPr/>
          <p:nvPr/>
        </p:nvPicPr>
        <p:blipFill>
          <a:blip r:embed="rId4"/>
          <a:stretch/>
        </p:blipFill>
        <p:spPr>
          <a:xfrm>
            <a:off x="6583320" y="4022640"/>
            <a:ext cx="2285640" cy="11808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Data Connectors.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USB Connectors.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USB replacing RS-232.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Many manufacturers making devices to interconnect transceivers &amp; other station equipment using USB.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4" name="Picture 3" descr="C:\Users\Ray\Pictures\800px-Usb_connectors.jpg"/>
          <p:cNvPicPr/>
          <p:nvPr/>
        </p:nvPicPr>
        <p:blipFill>
          <a:blip r:embed="rId1"/>
          <a:stretch/>
        </p:blipFill>
        <p:spPr>
          <a:xfrm>
            <a:off x="914400" y="4572000"/>
            <a:ext cx="7314840" cy="19936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G4E08 -- What is the name of the process by which sunlight is changed directly into electricity?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Photovoltaic conversion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Photon emission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Photosynthesis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Photon decomposition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7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3" dur="indefinite" restart="never" nodeType="tmRoot">
          <p:childTnLst>
            <p:seq>
              <p:cTn id="184" dur="indefinite" nodeType="mainSeq">
                <p:childTnLst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9" dur="5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G4E09 -- What is the approximate open-circuit voltage from a fully illuminated silicon photovoltaic cell?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0.02 VDC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0.5 VDC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0.2 VDC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1.38 VDC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0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0" dur="indefinite" restart="never" nodeType="tmRoot">
          <p:childTnLst>
            <p:seq>
              <p:cTn id="191" dur="indefinite" nodeType="mainSeq">
                <p:childTnLst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6" dur="5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G4E10 -- What is the reason that a series diode is connected between a solar panel and a storage battery that is being charged by the panel?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rm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diode serves to regulate the charging voltage to prevent overcharge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diode prevents self discharge of the battery though the panel during times of low or no illumination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diode limits the current flowing from the panel to a safe value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diode greatly increases the efficiency during times of high illumination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3" name="CustomShape 3"/>
          <p:cNvSpPr/>
          <p:nvPr/>
        </p:nvSpPr>
        <p:spPr>
          <a:xfrm>
            <a:off x="0" y="30481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7" dur="indefinite" restart="never" nodeType="tmRoot">
          <p:childTnLst>
            <p:seq>
              <p:cTn id="198" dur="indefinite" nodeType="mainSeq">
                <p:childTnLst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03" dur="5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G4E11 -- Which of the following is a disadvantage of using wind as the primary source of power for an emergency station?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rm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conversion efficiency from mechanical energy to electrical energy is less than 2 percent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voltage and current ratings of such systems are not compatible with amateur equipment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large energy storage system is needed to supply power when the wind is not blowing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6" name="CustomShape 3"/>
          <p:cNvSpPr/>
          <p:nvPr/>
        </p:nvSpPr>
        <p:spPr>
          <a:xfrm>
            <a:off x="0" y="4952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4" dur="indefinite" restart="never" nodeType="tmRoot">
          <p:childTnLst>
            <p:seq>
              <p:cTn id="205" dur="indefinite" nodeType="mainSeq">
                <p:childTnLst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0" dur="5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G6A01 -- What is the minimum allowable discharge voltage for maximum life of a standard 12 volt lead acid battery?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6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8.5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10.5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12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9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1" dur="indefinite" restart="never" nodeType="tmRoot">
          <p:childTnLst>
            <p:seq>
              <p:cTn id="212" dur="indefinite" nodeType="mainSeq">
                <p:childTnLst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7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G6A02 -- What is an advantage of the low internal resistance of nickel-cadmium batteries?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 life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discharge current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voltage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Rapid recharge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2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8" dur="indefinite" restart="never" nodeType="tmRoot">
          <p:childTnLst>
            <p:seq>
              <p:cTn id="219" dur="indefinite" nodeType="mainSeq">
                <p:childTnLst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24"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G6B04 -- When is it acceptable to recharge a carbon-zinc primary cell?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As long as the voltage has not been allowed to drop below 1.0 volt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When the cell is kept warm during the recharging period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When a constant current charger is used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Never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5" name="CustomShape 3"/>
          <p:cNvSpPr/>
          <p:nvPr/>
        </p:nvSpPr>
        <p:spPr>
          <a:xfrm>
            <a:off x="0" y="4952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5" dur="indefinite" restart="never" nodeType="tmRoot">
          <p:childTnLst>
            <p:seq>
              <p:cTn id="226" dur="indefinite" nodeType="mainSeq">
                <p:childTnLst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1" dur="5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57200" y="1828800"/>
            <a:ext cx="585108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Diodes &amp; Rectifiers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Diode Types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Zener diode.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Operates with reverse bias.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Operates at avalanche (breakdown)  voltage.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Designed to withstand avalanche current with proper heat sink.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Large change in avalanche current results in small change in voltage.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5" name="Picture 4" descr=""/>
          <p:cNvPicPr/>
          <p:nvPr/>
        </p:nvPicPr>
        <p:blipFill>
          <a:blip r:embed="rId1"/>
          <a:stretch/>
        </p:blipFill>
        <p:spPr>
          <a:xfrm>
            <a:off x="6858000" y="2971800"/>
            <a:ext cx="1676160" cy="30096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G6B12 -- Which of the following connectors would be a good choice for a serial data port?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PL-259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Type 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Type SMA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DE-9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8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2" dur="indefinite" restart="never" nodeType="tmRoot">
          <p:childTnLst>
            <p:seq>
              <p:cTn id="233" dur="indefinite" nodeType="mainSeq">
                <p:childTnLst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8" dur="5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G6B13 -- Which of these connector types is commonly used for RF connections at frequencies up to 150 MHz?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Octal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RJ-11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PL-259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DB-25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1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9" dur="indefinite" restart="never" nodeType="tmRoot">
          <p:childTnLst>
            <p:seq>
              <p:cTn id="240" dur="indefinite" nodeType="mainSeq">
                <p:childTnLst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45" dur="5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G6B14 -- Which of these connector types is commonly used for audio signals in Amateur Radio stations?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PL-259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BNC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RCA Phono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Type 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4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6" dur="indefinite" restart="never" nodeType="tmRoot">
          <p:childTnLst>
            <p:seq>
              <p:cTn id="247" dur="indefinite" nodeType="mainSeq">
                <p:childTnLst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2" dur="5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G6B15 -- What is the main reason to use keyed connectors instead of non-keyed types?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Prevention of use by unauthorized persons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Reduced chance of incorrect mating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Higher current carrying capacity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7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3" dur="indefinite" restart="never" nodeType="tmRoot">
          <p:childTnLst>
            <p:seq>
              <p:cTn id="254" dur="indefinite" nodeType="mainSeq">
                <p:childTnLst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9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G6B16 -- Which of the following describes a type-N connector?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moisture-resistant RF connector useful to 10 GHz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small bayonet connector used for data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threaded connector used for hydraulic systems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audio connector used in surround-sound installations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0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0" dur="indefinite" restart="never" nodeType="tmRoot">
          <p:childTnLst>
            <p:seq>
              <p:cTn id="261" dur="indefinite" nodeType="mainSeq">
                <p:childTnLst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66" dur="5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G6B17 -- What is the general description of a DIN type connector?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special connector for microwave interfacing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DC power connector rated for currents between 30 and 50 amperes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family of multiple circuit connectors suitable for audio and control signals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special watertight connector for use in marine applications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3" name="CustomShape 3"/>
          <p:cNvSpPr/>
          <p:nvPr/>
        </p:nvSpPr>
        <p:spPr>
          <a:xfrm>
            <a:off x="0" y="38862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7" dur="indefinite" restart="never" nodeType="tmRoot">
          <p:childTnLst>
            <p:seq>
              <p:cTn id="268" dur="indefinite" nodeType="mainSeq">
                <p:childTnLst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73" dur="50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G6B18 -- What is a type SMA connector?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large bayonet-type connector usable at power levels in excess of 1 KW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small threaded connector suitable for signals up to several GHz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connector designed for serial multiple access signals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type of push-on connector intended for high-voltage applications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6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4" dur="indefinite" restart="never" nodeType="tmRoot">
          <p:childTnLst>
            <p:seq>
              <p:cTn id="275" dur="indefinite" nodeType="mainSeq">
                <p:childTnLst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0" dur="5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G7A01 -- What safety feature does a power-supply bleeder resistor provide?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acts as a fuse for excess voltage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ensures that the filter capacitors are discharged when power is removed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removes shock hazards from the induction coils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eliminates ground-loop current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9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1" dur="indefinite" restart="never" nodeType="tmRoot">
          <p:childTnLst>
            <p:seq>
              <p:cTn id="282" dur="indefinite" nodeType="mainSeq">
                <p:childTnLst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7" dur="5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G7A02 -- Which of the following components are used in a power-supply filter network?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Diodes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Transformers and transducers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Quartz crystals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Capacitors and inductors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2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8" dur="indefinite" restart="never" nodeType="tmRoot">
          <p:childTnLst>
            <p:seq>
              <p:cTn id="289" dur="indefinite" nodeType="mainSeq">
                <p:childTnLst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94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G7A03 -- What is the peak-inverse-voltage across the rectifiers in a full-wave bridge power supply?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One-quarter the normal output voltage of the power supply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Half the normal output voltage of the power supply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Double the normal peak output voltage of the power supply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Equal to the normal peak output voltage of the power supply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5" name="CustomShape 3"/>
          <p:cNvSpPr/>
          <p:nvPr/>
        </p:nvSpPr>
        <p:spPr>
          <a:xfrm>
            <a:off x="0" y="54100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5" dur="indefinite" restart="never" nodeType="tmRoot">
          <p:childTnLst>
            <p:seq>
              <p:cTn id="296" dur="indefinite" nodeType="mainSeq">
                <p:childTnLst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1" dur="5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" name="Picture 2" descr="C:\Users\Ray\Pictures\Replica-of-first-transistor.jpg"/>
          <p:cNvPicPr/>
          <p:nvPr/>
        </p:nvPicPr>
        <p:blipFill>
          <a:blip r:embed="rId1"/>
          <a:stretch/>
        </p:blipFill>
        <p:spPr>
          <a:xfrm>
            <a:off x="3200400" y="4227480"/>
            <a:ext cx="2666520" cy="2388960"/>
          </a:xfrm>
          <a:prstGeom prst="rect">
            <a:avLst/>
          </a:prstGeom>
          <a:ln w="9360">
            <a:noFill/>
          </a:ln>
        </p:spPr>
      </p:pic>
      <p:sp>
        <p:nvSpPr>
          <p:cNvPr id="138" name="CustomShape 2"/>
          <p:cNvSpPr/>
          <p:nvPr/>
        </p:nvSpPr>
        <p:spPr>
          <a:xfrm>
            <a:off x="457200" y="1828800"/>
            <a:ext cx="8229240" cy="3657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Arial"/>
              </a:rPr>
              <a:t>Semiconductor Components</a:t>
            </a:r>
            <a:endParaRPr b="0" lang="en-US" sz="3200" spc="-1" strike="noStrike">
              <a:latin typeface="Arial"/>
            </a:endParaRPr>
          </a:p>
          <a:p>
            <a:pPr lvl="1" marL="8002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"/>
              </a:rPr>
              <a:t>Bipolar &amp; Field-Effect Transistors</a:t>
            </a:r>
            <a:endParaRPr b="0" lang="en-US" sz="2800" spc="-1" strike="noStrike">
              <a:latin typeface="Arial"/>
            </a:endParaRPr>
          </a:p>
          <a:p>
            <a:pPr lvl="3" marL="1262520" indent="-34776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Adding another layer to a diode creates a device capable of amplifying a signal.</a:t>
            </a:r>
            <a:endParaRPr b="0" lang="en-US" sz="2400" spc="-1" strike="noStrike">
              <a:latin typeface="Arial"/>
            </a:endParaRPr>
          </a:p>
          <a:p>
            <a:pPr lvl="4" marL="1719720" indent="-34776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1</a:t>
            </a:r>
            <a:r>
              <a:rPr b="0" lang="en-US" sz="2000" spc="-1" strike="noStrike" baseline="30000">
                <a:solidFill>
                  <a:srgbClr val="000000"/>
                </a:solidFill>
                <a:latin typeface="Calibri"/>
                <a:ea typeface="Arial"/>
              </a:rPr>
              <a:t>st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 Transistor was created at Bell Labs in late 1947.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G7A04 -- What is the peak-inverse-voltage across the rectifier in a half-wave power supply?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One-half the normal peak output voltage of the power supply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One-half the normal output voltage of the power supply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Equal to the normal output voltage of the power supply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 Two times the normal peak output voltage of the power supply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8" name="CustomShape 3"/>
          <p:cNvSpPr/>
          <p:nvPr/>
        </p:nvSpPr>
        <p:spPr>
          <a:xfrm>
            <a:off x="0" y="54100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2" dur="indefinite" restart="never" nodeType="tmRoot">
          <p:childTnLst>
            <p:seq>
              <p:cTn id="303" dur="indefinite" nodeType="mainSeq">
                <p:childTnLst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8" dur="500"/>
                                        <p:tgtEl>
                                          <p:spTgt spid="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G7A05 -- What portion of the AC cycle is converted to DC by a half-wave rectifier?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90 degrees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180 degrees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270 degrees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360 degrees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1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9" dur="indefinite" restart="never" nodeType="tmRoot">
          <p:childTnLst>
            <p:seq>
              <p:cTn id="310" dur="indefinite" nodeType="mainSeq">
                <p:childTnLst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15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G7A06 -- What portion of the AC cycle is converted to DC by a full-wave rectifier?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90 degrees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180 degrees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270 degrees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360 degrees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4" name="CustomShape 3"/>
          <p:cNvSpPr/>
          <p:nvPr/>
        </p:nvSpPr>
        <p:spPr>
          <a:xfrm>
            <a:off x="0" y="40384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6" dur="indefinite" restart="never" nodeType="tmRoot">
          <p:childTnLst>
            <p:seq>
              <p:cTn id="317" dur="indefinite" nodeType="mainSeq">
                <p:childTnLst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22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G7A07 -- What is the output waveform of an unfiltered full-wave rectifier connected to a resistive load?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series of DC pulses at twice the frequency of the AC input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series of DC pulses at the same frequency as the AC input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sine wave at half the frequency of the AC input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steady DC voltage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7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23" dur="indefinite" restart="never" nodeType="tmRoot">
          <p:childTnLst>
            <p:seq>
              <p:cTn id="324" dur="indefinite" nodeType="mainSeq">
                <p:childTnLst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29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G7A08 -- Which of the following is an advantage of a switch-mode power supply as compared to a linear power supply?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Faster switching time makes higher output voltage possible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Fewer circuit components are required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frequency operation allows the use of smaller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0" name="CustomShape 3"/>
          <p:cNvSpPr/>
          <p:nvPr/>
        </p:nvSpPr>
        <p:spPr>
          <a:xfrm>
            <a:off x="0" y="38862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0" dur="indefinite" restart="never" nodeType="tmRoot">
          <p:childTnLst>
            <p:seq>
              <p:cTn id="331" dur="indefinite" nodeType="mainSeq">
                <p:childTnLst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36" dur="5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TextShape 1"/>
          <p:cNvSpPr txBox="1"/>
          <p:nvPr/>
        </p:nvSpPr>
        <p:spPr>
          <a:xfrm>
            <a:off x="457200" y="1828800"/>
            <a:ext cx="68576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Multimeters.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a.k.a. – VOM, DVM, VTVM.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Accuracy expressed in % of full scale.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If accuracy is 2% of full scale on 100 mA scale, then accuracy is </a:t>
            </a:r>
            <a:r>
              <a:rPr b="0" lang="en-US" sz="2000" spc="-1" strike="noStrike" u="sng">
                <a:solidFill>
                  <a:srgbClr val="000000"/>
                </a:solidFill>
                <a:uFillTx/>
                <a:latin typeface="Calibri"/>
              </a:rPr>
              <a:t>+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2 mA.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Resolution expressed in digits.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Typically 3½  digits (0.000 to 1.999)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3½ digit  </a:t>
            </a:r>
            <a:r>
              <a:rPr b="0" lang="en-US" sz="20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0.05% resolution.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Calibri"/>
              </a:rPr>
              <a:t>DO NOT CONFUSE RESOLUTION WITH ACCURACY!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22" name="Picture 3" descr="C:\Users\Ray\Pictures\080X280_PMI.jpg"/>
          <p:cNvPicPr/>
          <p:nvPr/>
        </p:nvPicPr>
        <p:blipFill>
          <a:blip r:embed="rId1"/>
          <a:stretch/>
        </p:blipFill>
        <p:spPr>
          <a:xfrm>
            <a:off x="7407360" y="1646280"/>
            <a:ext cx="1371240" cy="1792080"/>
          </a:xfrm>
          <a:prstGeom prst="rect">
            <a:avLst/>
          </a:prstGeom>
          <a:ln w="9360">
            <a:noFill/>
          </a:ln>
        </p:spPr>
      </p:pic>
      <p:pic>
        <p:nvPicPr>
          <p:cNvPr id="623" name="Picture 4" descr="C:\Users\Ray\Pictures\thumbnailCAESXP8L.jpg"/>
          <p:cNvPicPr/>
          <p:nvPr/>
        </p:nvPicPr>
        <p:blipFill>
          <a:blip r:embed="rId2"/>
          <a:stretch/>
        </p:blipFill>
        <p:spPr>
          <a:xfrm>
            <a:off x="7407360" y="3565440"/>
            <a:ext cx="1371240" cy="1371240"/>
          </a:xfrm>
          <a:prstGeom prst="rect">
            <a:avLst/>
          </a:prstGeom>
          <a:ln w="9360">
            <a:noFill/>
          </a:ln>
        </p:spPr>
      </p:pic>
      <p:pic>
        <p:nvPicPr>
          <p:cNvPr id="624" name="Picture 5" descr="C:\Users\Ray\Pictures\elt_rcavom.jpg"/>
          <p:cNvPicPr/>
          <p:nvPr/>
        </p:nvPicPr>
        <p:blipFill>
          <a:blip r:embed="rId3"/>
          <a:stretch/>
        </p:blipFill>
        <p:spPr>
          <a:xfrm>
            <a:off x="7407360" y="5029200"/>
            <a:ext cx="1371240" cy="1476000"/>
          </a:xfrm>
          <a:prstGeom prst="rect">
            <a:avLst/>
          </a:prstGeom>
          <a:ln w="9360">
            <a:noFill/>
          </a:ln>
        </p:spPr>
      </p:pic>
      <p:sp>
        <p:nvSpPr>
          <p:cNvPr id="62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TextShape 1"/>
          <p:cNvSpPr txBox="1"/>
          <p:nvPr/>
        </p:nvSpPr>
        <p:spPr>
          <a:xfrm>
            <a:off x="457200" y="1828800"/>
            <a:ext cx="6476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For most accurate results, meters should have little or no effect on the value being measured.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 voltmeter should have the highest input impedance as possible.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 ammeter should have the lowest series resistance as possible.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27" name="Picture 3" descr="C:\Users\Ray\Pictures\080X280_PMI.jpg"/>
          <p:cNvPicPr/>
          <p:nvPr/>
        </p:nvPicPr>
        <p:blipFill>
          <a:blip r:embed="rId1"/>
          <a:stretch/>
        </p:blipFill>
        <p:spPr>
          <a:xfrm>
            <a:off x="7407360" y="1646280"/>
            <a:ext cx="1371240" cy="1792080"/>
          </a:xfrm>
          <a:prstGeom prst="rect">
            <a:avLst/>
          </a:prstGeom>
          <a:ln w="9360">
            <a:noFill/>
          </a:ln>
        </p:spPr>
      </p:pic>
      <p:pic>
        <p:nvPicPr>
          <p:cNvPr id="628" name="Picture 4" descr="C:\Users\Ray\Pictures\thumbnailCAESXP8L.jpg"/>
          <p:cNvPicPr/>
          <p:nvPr/>
        </p:nvPicPr>
        <p:blipFill>
          <a:blip r:embed="rId2"/>
          <a:stretch/>
        </p:blipFill>
        <p:spPr>
          <a:xfrm>
            <a:off x="7407360" y="3565440"/>
            <a:ext cx="1371240" cy="1371240"/>
          </a:xfrm>
          <a:prstGeom prst="rect">
            <a:avLst/>
          </a:prstGeom>
          <a:ln w="9360">
            <a:noFill/>
          </a:ln>
        </p:spPr>
      </p:pic>
      <p:pic>
        <p:nvPicPr>
          <p:cNvPr id="629" name="Picture 5" descr="C:\Users\Ray\Pictures\elt_rcavom.jpg"/>
          <p:cNvPicPr/>
          <p:nvPr/>
        </p:nvPicPr>
        <p:blipFill>
          <a:blip r:embed="rId3"/>
          <a:stretch/>
        </p:blipFill>
        <p:spPr>
          <a:xfrm>
            <a:off x="7407360" y="5029200"/>
            <a:ext cx="1371240" cy="1476000"/>
          </a:xfrm>
          <a:prstGeom prst="rect">
            <a:avLst/>
          </a:prstGeom>
          <a:ln w="9360">
            <a:noFill/>
          </a:ln>
        </p:spPr>
      </p:pic>
      <p:sp>
        <p:nvSpPr>
          <p:cNvPr id="63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TextShape 1"/>
          <p:cNvSpPr txBox="1"/>
          <p:nvPr/>
        </p:nvSpPr>
        <p:spPr>
          <a:xfrm>
            <a:off x="457200" y="1828800"/>
            <a:ext cx="6125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Multimeters.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Analog.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D’Arsonval movement.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Rotating coil suspended between permanent magnets.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When current flows in coil, coil rotates moving needle across scale.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Coil impedance affects accuracy.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Sensitivity expressed in Ohms/Volt.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20,000 </a:t>
            </a: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Ω/V = very good analog voltmeter.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32" name="Picture 3" descr="C:\Users\Ray\Pictures\080X280_PMI.jpg"/>
          <p:cNvPicPr/>
          <p:nvPr/>
        </p:nvPicPr>
        <p:blipFill>
          <a:blip r:embed="rId1"/>
          <a:stretch/>
        </p:blipFill>
        <p:spPr>
          <a:xfrm>
            <a:off x="6583320" y="3475080"/>
            <a:ext cx="2285640" cy="2987280"/>
          </a:xfrm>
          <a:prstGeom prst="rect">
            <a:avLst/>
          </a:prstGeom>
          <a:ln w="9360">
            <a:noFill/>
          </a:ln>
        </p:spPr>
      </p:pic>
      <p:sp>
        <p:nvSpPr>
          <p:cNvPr id="63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" name="Picture 2" descr="C:\Users\Ray\Pictures\elt_rcavom.jpg"/>
          <p:cNvPicPr/>
          <p:nvPr/>
        </p:nvPicPr>
        <p:blipFill>
          <a:blip r:embed="rId1"/>
          <a:stretch/>
        </p:blipFill>
        <p:spPr>
          <a:xfrm>
            <a:off x="5761080" y="3200400"/>
            <a:ext cx="3107880" cy="3416040"/>
          </a:xfrm>
          <a:prstGeom prst="rect">
            <a:avLst/>
          </a:prstGeom>
          <a:ln w="9360">
            <a:noFill/>
          </a:ln>
        </p:spPr>
      </p:pic>
      <p:sp>
        <p:nvSpPr>
          <p:cNvPr id="635" name="TextShape 1"/>
          <p:cNvSpPr txBox="1"/>
          <p:nvPr/>
        </p:nvSpPr>
        <p:spPr>
          <a:xfrm>
            <a:off x="457200" y="1828800"/>
            <a:ext cx="5303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Multimeters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Vacuum Tube Voltmeters.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D’Arsonval movement.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Used vacuum tube amplifier to improve sensitivity.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Typically 10 meg</a:t>
            </a: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Ω/V or greater.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TextShape 1"/>
          <p:cNvSpPr txBox="1"/>
          <p:nvPr/>
        </p:nvSpPr>
        <p:spPr>
          <a:xfrm>
            <a:off x="457200" y="1828800"/>
            <a:ext cx="56383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Multimeters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Digital Meters.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Uses high input impedance FET amplifier to improve sensitivity.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Typically 10 M</a:t>
            </a: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Ω/V or greater.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Uses internal microprocessor to perform measurement calculations.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39" name="Picture 2" descr=""/>
          <p:cNvPicPr/>
          <p:nvPr/>
        </p:nvPicPr>
        <p:blipFill>
          <a:blip r:embed="rId1"/>
          <a:stretch/>
        </p:blipFill>
        <p:spPr>
          <a:xfrm>
            <a:off x="6126120" y="2362320"/>
            <a:ext cx="2742840" cy="4277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Bipolar Transistors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Changing the amount of current (small) flowing through the base-emitter junction controls the amount of current (large) flowing from the collector to the emitter.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Bipolar transistors exhibit current gain.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β = I</a:t>
            </a:r>
            <a:r>
              <a:rPr b="0" lang="el-GR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 / I</a:t>
            </a:r>
            <a:r>
              <a:rPr b="0" lang="el-GR" sz="2000" spc="-1" strike="noStrike" baseline="-25000">
                <a:solidFill>
                  <a:srgbClr val="000000"/>
                </a:solidFill>
                <a:latin typeface="Calibri"/>
              </a:rPr>
              <a:t>B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α = I</a:t>
            </a:r>
            <a:r>
              <a:rPr b="0" lang="el-GR" sz="2000" spc="-1" strike="noStrike" baseline="-25000">
                <a:solidFill>
                  <a:srgbClr val="000000"/>
                </a:solidFill>
                <a:latin typeface="Calibri"/>
              </a:rPr>
              <a:t>C</a:t>
            </a: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 / I</a:t>
            </a:r>
            <a:r>
              <a:rPr b="0" lang="el-GR" sz="2000" spc="-1" strike="noStrike" baseline="-25000">
                <a:solidFill>
                  <a:srgbClr val="000000"/>
                </a:solidFill>
                <a:latin typeface="Calibri"/>
              </a:rPr>
              <a:t>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Analog Meters.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Faster response times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Easier to use when adjusting a circuit.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e.g., Tuning an amplifier.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Meters.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Higher sensitivity.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Higher resolution.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TextShape 1"/>
          <p:cNvSpPr txBox="1"/>
          <p:nvPr/>
        </p:nvSpPr>
        <p:spPr>
          <a:xfrm>
            <a:off x="457200" y="1828800"/>
            <a:ext cx="8229240" cy="2514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Oscilloscope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Real-time display of rapidly-changing audio or RF signals.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Keying waveform of CW signal.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Voltage measurements of complex waveforms.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43" name="Picture 5" descr="C:\Users\Ray\Pictures\pep_env.jpg"/>
          <p:cNvPicPr/>
          <p:nvPr/>
        </p:nvPicPr>
        <p:blipFill>
          <a:blip r:embed="rId1"/>
          <a:stretch/>
        </p:blipFill>
        <p:spPr>
          <a:xfrm>
            <a:off x="6218280" y="4479840"/>
            <a:ext cx="2626920" cy="2103120"/>
          </a:xfrm>
          <a:prstGeom prst="rect">
            <a:avLst/>
          </a:prstGeom>
          <a:ln w="9360">
            <a:noFill/>
          </a:ln>
        </p:spPr>
      </p:pic>
      <p:pic>
        <p:nvPicPr>
          <p:cNvPr id="644" name="Picture 2" descr="C:\Users\Ray\Pictures\am wave.jpg"/>
          <p:cNvPicPr/>
          <p:nvPr/>
        </p:nvPicPr>
        <p:blipFill>
          <a:blip r:embed="rId2"/>
          <a:stretch/>
        </p:blipFill>
        <p:spPr>
          <a:xfrm>
            <a:off x="3475080" y="4479840"/>
            <a:ext cx="2593440" cy="2103120"/>
          </a:xfrm>
          <a:prstGeom prst="rect">
            <a:avLst/>
          </a:prstGeom>
          <a:ln w="9360">
            <a:noFill/>
          </a:ln>
        </p:spPr>
      </p:pic>
      <p:sp>
        <p:nvSpPr>
          <p:cNvPr id="64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46" name="Picture 4" descr="C:\Users\Ray\Pictures\thumbnailCAPUIC6K.jpg"/>
          <p:cNvPicPr/>
          <p:nvPr/>
        </p:nvPicPr>
        <p:blipFill>
          <a:blip r:embed="rId3"/>
          <a:stretch/>
        </p:blipFill>
        <p:spPr>
          <a:xfrm>
            <a:off x="639720" y="4479840"/>
            <a:ext cx="2642760" cy="21031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Oscilloscope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Displays voltage versus time.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Signal applied to vertical deflection plates.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Sawtooth waveform from a time base applied to horizontal deflection plates.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Bandwidth of vertical amplifier determines highest frequency signal that can be displayed.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Sometimes 2 or more vertical amplifiers.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Allows displaying multiple signals simultaneously.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Signal Generators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Generate accurate signals.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Precise amplitude.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Different waveforms.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Sine wave.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Square wave.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Sawtooth wave.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Pulse train.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51" name="Picture 5" descr="C:\Users\Ray\Pictures\HP_8640B_View1.jpg"/>
          <p:cNvPicPr/>
          <p:nvPr/>
        </p:nvPicPr>
        <p:blipFill>
          <a:blip r:embed="rId1"/>
          <a:stretch/>
        </p:blipFill>
        <p:spPr>
          <a:xfrm>
            <a:off x="4206960" y="4206960"/>
            <a:ext cx="4586040" cy="2285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Signal Generators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Service Monitors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Equipment designed for testing communications equipment.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Signal generator.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Precise voltage.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Precise frequency.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AM modulation.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FM modulation.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Frequency counter.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Power meter.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Dummy load.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54" name="Picture 3" descr="C:\Users\Ray\Pictures\COM3010.gif"/>
          <p:cNvPicPr/>
          <p:nvPr/>
        </p:nvPicPr>
        <p:blipFill>
          <a:blip r:embed="rId1"/>
          <a:stretch/>
        </p:blipFill>
        <p:spPr>
          <a:xfrm>
            <a:off x="4572000" y="3475080"/>
            <a:ext cx="4389120" cy="3215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Impedance &amp; Resonance Measurements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Antenna Analyzer.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57" name="Picture 4" descr="C:\Users\Ray\Pictures\mfj-269.jpg"/>
          <p:cNvPicPr/>
          <p:nvPr/>
        </p:nvPicPr>
        <p:blipFill>
          <a:blip r:embed="rId1"/>
          <a:stretch/>
        </p:blipFill>
        <p:spPr>
          <a:xfrm>
            <a:off x="6218280" y="2468520"/>
            <a:ext cx="2571480" cy="4114440"/>
          </a:xfrm>
          <a:prstGeom prst="rect">
            <a:avLst/>
          </a:prstGeom>
          <a:ln w="9360">
            <a:noFill/>
          </a:ln>
        </p:spPr>
      </p:pic>
      <p:sp>
        <p:nvSpPr>
          <p:cNvPr id="658" name="CustomShape 3"/>
          <p:cNvSpPr/>
          <p:nvPr/>
        </p:nvSpPr>
        <p:spPr>
          <a:xfrm>
            <a:off x="457200" y="1828800"/>
            <a:ext cx="5638320" cy="47541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18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Impedance.</a:t>
            </a:r>
            <a:endParaRPr b="0" lang="en-US" sz="2400" spc="-1" strike="noStrike">
              <a:latin typeface="Arial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Resistance.</a:t>
            </a:r>
            <a:endParaRPr b="0" lang="en-US" sz="2000" spc="-1" strike="noStrike">
              <a:latin typeface="Arial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Reactance.</a:t>
            </a:r>
            <a:endParaRPr b="0" lang="en-US" sz="20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Standing-wave-ratio (SWR).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Cable velocity factor.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Cable electrical length.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Distance to fault.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Susceptible to interference from strong nearby transmitters.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TextShape 1"/>
          <p:cNvSpPr txBox="1"/>
          <p:nvPr/>
        </p:nvSpPr>
        <p:spPr>
          <a:xfrm>
            <a:off x="457200" y="1828800"/>
            <a:ext cx="8229240" cy="1218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Field Strength &amp; RF Power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Field Strength Meters.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61" name="Picture 3" descr="C:\Users\Ray\Pictures\fs_meter.jpg"/>
          <p:cNvPicPr/>
          <p:nvPr/>
        </p:nvPicPr>
        <p:blipFill>
          <a:blip r:embed="rId1"/>
          <a:stretch/>
        </p:blipFill>
        <p:spPr>
          <a:xfrm>
            <a:off x="5354640" y="2895480"/>
            <a:ext cx="3534840" cy="3779640"/>
          </a:xfrm>
          <a:prstGeom prst="rect">
            <a:avLst/>
          </a:prstGeom>
          <a:ln w="9360">
            <a:noFill/>
          </a:ln>
        </p:spPr>
      </p:pic>
      <p:sp>
        <p:nvSpPr>
          <p:cNvPr id="662" name="CustomShape 3"/>
          <p:cNvSpPr/>
          <p:nvPr/>
        </p:nvSpPr>
        <p:spPr>
          <a:xfrm>
            <a:off x="457200" y="1828800"/>
            <a:ext cx="4663800" cy="3504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18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Measures relative strength of RF field.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Determine antenna pattern.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Close-in direction finding.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TextShape 1"/>
          <p:cNvSpPr txBox="1"/>
          <p:nvPr/>
        </p:nvSpPr>
        <p:spPr>
          <a:xfrm>
            <a:off x="457200" y="1828800"/>
            <a:ext cx="8229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Field Strength &amp; RF Power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RF Power Meters.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Directional Wattmeter.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Measure forward power.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Measure reflected power.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Calculate SWR.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Basic Test Equipment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65" name="Picture 2" descr="C:\Users\Ray\Pictures\bird43bw.jpg"/>
          <p:cNvPicPr/>
          <p:nvPr/>
        </p:nvPicPr>
        <p:blipFill>
          <a:blip r:embed="rId1"/>
          <a:stretch/>
        </p:blipFill>
        <p:spPr>
          <a:xfrm>
            <a:off x="6583320" y="2378160"/>
            <a:ext cx="2285640" cy="4204800"/>
          </a:xfrm>
          <a:prstGeom prst="rect">
            <a:avLst/>
          </a:prstGeom>
          <a:ln w="9360">
            <a:noFill/>
          </a:ln>
        </p:spPr>
      </p:pic>
      <p:pic>
        <p:nvPicPr>
          <p:cNvPr id="666" name="Picture 4" descr="C:\Users\Ray\Pictures\8638.jpg"/>
          <p:cNvPicPr/>
          <p:nvPr/>
        </p:nvPicPr>
        <p:blipFill>
          <a:blip r:embed="rId2"/>
          <a:stretch/>
        </p:blipFill>
        <p:spPr>
          <a:xfrm>
            <a:off x="4206960" y="4479840"/>
            <a:ext cx="2217240" cy="21031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G4B01 -- What item of test equipment contains horizontal and vertical channel amplifiers?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ohmmeter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signal generator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ammeter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oscilloscope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9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7" dur="indefinite" restart="never" nodeType="tmRoot">
          <p:childTnLst>
            <p:seq>
              <p:cTn id="338" dur="indefinite" nodeType="mainSeq">
                <p:childTnLst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43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G4B02 -- Which of the following is an advantage of an oscilloscope versus a digital voltmeter?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oscilloscope uses less power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Complex impedances can be easily measured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Input impedance is much lower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Complex waveforms can be measured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2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4" dur="indefinite" restart="never" nodeType="tmRoot">
          <p:childTnLst>
            <p:seq>
              <p:cTn id="345" dur="indefinite" nodeType="mainSeq">
                <p:childTnLst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0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9" descr="image212.gif"/>
          <p:cNvPicPr/>
          <p:nvPr/>
        </p:nvPicPr>
        <p:blipFill>
          <a:blip r:embed="rId1"/>
          <a:stretch/>
        </p:blipFill>
        <p:spPr>
          <a:xfrm>
            <a:off x="1371600" y="3017880"/>
            <a:ext cx="6681600" cy="3474720"/>
          </a:xfrm>
          <a:prstGeom prst="rect">
            <a:avLst/>
          </a:prstGeom>
          <a:ln w="9360">
            <a:noFill/>
          </a:ln>
        </p:spPr>
      </p:pic>
      <p:sp>
        <p:nvSpPr>
          <p:cNvPr id="142" name="TextShape 1"/>
          <p:cNvSpPr txBox="1"/>
          <p:nvPr/>
        </p:nvSpPr>
        <p:spPr>
          <a:xfrm>
            <a:off x="457200" y="1828800"/>
            <a:ext cx="8229240" cy="1218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Bipolar Transistors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G4B03 -- Which of the following is the best instrument to use when checking the keying waveform of a CW transmitter?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oscilloscope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field-strength meter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sidetone monitor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wavemeter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5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1" dur="indefinite" restart="never" nodeType="tmRoot">
          <p:childTnLst>
            <p:seq>
              <p:cTn id="352" dur="indefinite" nodeType="mainSeq">
                <p:childTnLst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7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G4B04 -- What signal source is connected to the vertical input of an oscilloscope when checking the RF envelope pattern of a transmitted signal?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local oscillator of the transmitter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external RF oscillator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transmitter balanced mixer output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attenuated RF output of the transmitter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8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8" dur="indefinite" restart="never" nodeType="tmRoot">
          <p:childTnLst>
            <p:seq>
              <p:cTn id="359" dur="indefinite" nodeType="mainSeq">
                <p:childTnLst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64" dur="5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G4B05 -- Why is high input impedance desirable for a voltmeter?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improves the frequency response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decreases battery consumption in the meter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improves the resolution of the readings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decreases the loading on circuits being measured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1" name="CustomShape 3"/>
          <p:cNvSpPr/>
          <p:nvPr/>
        </p:nvSpPr>
        <p:spPr>
          <a:xfrm>
            <a:off x="0" y="4495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5" dur="indefinite" restart="never" nodeType="tmRoot">
          <p:childTnLst>
            <p:seq>
              <p:cTn id="366" dur="indefinite" nodeType="mainSeq">
                <p:childTnLst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71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G4B06 -- What is an advantage of a digital voltmeter as compared to an analog voltmeter?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Better for measuring computer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Better for RF measurements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Better precision for most uses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Faster response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4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2" dur="indefinite" restart="never" nodeType="tmRoot">
          <p:childTnLst>
            <p:seq>
              <p:cTn id="373" dur="indefinite" nodeType="mainSeq">
                <p:childTnLst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78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G4B08 -- Which of the following instruments may be used to monitor relative RF output when making antenna and transmitter adjustments?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field-strength meter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antenna noise bridge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multimeter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Q meter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7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9" dur="indefinite" restart="never" nodeType="tmRoot">
          <p:childTnLst>
            <p:seq>
              <p:cTn id="380" dur="indefinite" nodeType="mainSeq">
                <p:childTnLst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85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G4B09 -- Which of the following can be determined with a field strength meter?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radiation resistance of an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radiation pattern of an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presence and amount of phase distortion of a transmitter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presence and amount of amplitude distortion of a transmitter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0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6" dur="indefinite" restart="never" nodeType="tmRoot">
          <p:childTnLst>
            <p:seq>
              <p:cTn id="387" dur="indefinite" nodeType="mainSeq">
                <p:childTnLst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92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G4B10 -- Which of the following can be determined with a directional wattmeter?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Standing wave ratio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Antenna front-to-back ratio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interference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Radio wave propagation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3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3" dur="indefinite" restart="never" nodeType="tmRoot">
          <p:childTnLst>
            <p:seq>
              <p:cTn id="394" dur="indefinite" nodeType="mainSeq">
                <p:childTnLst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99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G4B11 -- Which of the following must be connected to an antenna analyzer when it is being used for SWR measurements?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Receiver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Transmitter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Antenna and feed line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6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0" dur="indefinite" restart="never" nodeType="tmRoot">
          <p:childTnLst>
            <p:seq>
              <p:cTn id="401" dur="indefinite" nodeType="mainSeq">
                <p:childTnLst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06" dur="5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G4B12 -- What problem can occur when making measurements on an antenna system with an antenna analyzer?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Permanent damage to the analyzer may occur if it is operated into a high SWR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Strong signals from nearby transmitters can affect the accuracy of measurements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analyzer can be damaged if measurements outside the ham bands are attempted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Connecting the analyzer to an antenna can cause it to absorb harmonics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9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9" name="CustomShape 3"/>
          <p:cNvSpPr/>
          <p:nvPr/>
        </p:nvSpPr>
        <p:spPr>
          <a:xfrm>
            <a:off x="0" y="31240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7" dur="indefinite" restart="never" nodeType="tmRoot">
          <p:childTnLst>
            <p:seq>
              <p:cTn id="408" dur="indefinite" nodeType="mainSeq">
                <p:childTnLst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13" dur="5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G4B13 -- What is a use for an antenna analyzer other than measuring the SWR of an antenna system?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Measuring the front to back ratio of an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Measuring the turns ratio of a power transformer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Determining the impedance of an unknown or unmarked coaxial cable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Determining the gain of a directional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2" name="CustomShape 3"/>
          <p:cNvSpPr/>
          <p:nvPr/>
        </p:nvSpPr>
        <p:spPr>
          <a:xfrm>
            <a:off x="0" y="4343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4" dur="indefinite" restart="never" nodeType="tmRoot">
          <p:childTnLst>
            <p:seq>
              <p:cTn id="415" dur="indefinite" nodeType="mainSeq">
                <p:childTnLst>
                  <p:par>
                    <p:cTn id="416" fill="hold">
                      <p:stCondLst>
                        <p:cond delay="indefinite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0" dur="5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6" descr="03415.png"/>
          <p:cNvPicPr/>
          <p:nvPr/>
        </p:nvPicPr>
        <p:blipFill>
          <a:blip r:embed="rId1"/>
          <a:stretch/>
        </p:blipFill>
        <p:spPr>
          <a:xfrm>
            <a:off x="4937040" y="3840120"/>
            <a:ext cx="3841560" cy="2701440"/>
          </a:xfrm>
          <a:prstGeom prst="rect">
            <a:avLst/>
          </a:prstGeom>
          <a:ln w="9360">
            <a:noFill/>
          </a:ln>
        </p:spPr>
      </p:pic>
      <p:sp>
        <p:nvSpPr>
          <p:cNvPr id="145" name="TextShape 1"/>
          <p:cNvSpPr txBox="1"/>
          <p:nvPr/>
        </p:nvSpPr>
        <p:spPr>
          <a:xfrm>
            <a:off x="457200" y="1828800"/>
            <a:ext cx="8229240" cy="3962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Field-Effect Transistors (FET)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Gate voltage controls channel current.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Gain measured in Transconductance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Siemens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input impedance.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Times New Roman"/>
              </a:rPr>
              <a:t>Enhancement Mode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Times New Roman"/>
              </a:rPr>
              <a:t>Depletion Mode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G4B14 -- What is an instance in which the use of an instrument with analog readout may be preferred over an instrument with a numerical digital readout?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When testing logic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When high precision is desired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When measuring the frequency of an oscillator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When adjusting tuned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5" name="CustomShape 3"/>
          <p:cNvSpPr/>
          <p:nvPr/>
        </p:nvSpPr>
        <p:spPr>
          <a:xfrm>
            <a:off x="0" y="4419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1" dur="indefinite" restart="never" nodeType="tmRoot">
          <p:childTnLst>
            <p:seq>
              <p:cTn id="422" dur="indefinite" nodeType="mainSeq">
                <p:childTnLst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7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457200" y="1828800"/>
            <a:ext cx="8152920" cy="48765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Field-Effect Transistors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Junction Field-Effect Transistor (JFET)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8" name="Picture 10" descr="n-channel-p-channel-jfet.jpg"/>
          <p:cNvPicPr/>
          <p:nvPr/>
        </p:nvPicPr>
        <p:blipFill>
          <a:blip r:embed="rId1"/>
          <a:stretch/>
        </p:blipFill>
        <p:spPr>
          <a:xfrm>
            <a:off x="1646280" y="3657600"/>
            <a:ext cx="6275160" cy="2742840"/>
          </a:xfrm>
          <a:prstGeom prst="rect">
            <a:avLst/>
          </a:prstGeom>
          <a:ln w="9360">
            <a:noFill/>
          </a:ln>
        </p:spPr>
      </p:pic>
      <p:sp>
        <p:nvSpPr>
          <p:cNvPr id="14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1828800"/>
            <a:ext cx="838152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Semiconductors are materials that do not conduct as well as metals, but better than insulators.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Can modify properties by adding controlled amounts of other materials called “dopants”.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Atomic Structure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Nucleus (Protons &amp; Neutrons)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Electrons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Orbits (Shells)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8 electrons completes a shell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tiv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e 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Co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m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po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ne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nt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457200" y="1828800"/>
            <a:ext cx="8152920" cy="48765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Field-Effect Transistors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Metal Oxide Semiconductor Field-Effect Transistor (MOSFET)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1" name="Picture 5" descr="NMOS.gif"/>
          <p:cNvPicPr/>
          <p:nvPr/>
        </p:nvPicPr>
        <p:blipFill>
          <a:blip r:embed="rId1"/>
          <a:stretch/>
        </p:blipFill>
        <p:spPr>
          <a:xfrm>
            <a:off x="1371600" y="3840120"/>
            <a:ext cx="3441240" cy="2742840"/>
          </a:xfrm>
          <a:prstGeom prst="rect">
            <a:avLst/>
          </a:prstGeom>
          <a:ln w="9360">
            <a:noFill/>
          </a:ln>
        </p:spPr>
      </p:pic>
      <p:pic>
        <p:nvPicPr>
          <p:cNvPr id="152" name="Picture 6" descr="PMOS.gif"/>
          <p:cNvPicPr/>
          <p:nvPr/>
        </p:nvPicPr>
        <p:blipFill>
          <a:blip r:embed="rId2"/>
          <a:stretch/>
        </p:blipFill>
        <p:spPr>
          <a:xfrm>
            <a:off x="5029200" y="3840120"/>
            <a:ext cx="3414240" cy="2742840"/>
          </a:xfrm>
          <a:prstGeom prst="rect">
            <a:avLst/>
          </a:prstGeom>
          <a:ln w="9360">
            <a:noFill/>
          </a:ln>
        </p:spPr>
      </p:pic>
      <p:sp>
        <p:nvSpPr>
          <p:cNvPr id="15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Picture 10" descr="mosfet.gif"/>
          <p:cNvPicPr/>
          <p:nvPr/>
        </p:nvPicPr>
        <p:blipFill>
          <a:blip r:embed="rId1"/>
          <a:stretch/>
        </p:blipFill>
        <p:spPr>
          <a:xfrm>
            <a:off x="2925720" y="3840120"/>
            <a:ext cx="5905080" cy="2742840"/>
          </a:xfrm>
          <a:prstGeom prst="rect">
            <a:avLst/>
          </a:prstGeom>
          <a:ln w="9360">
            <a:noFill/>
          </a:ln>
        </p:spPr>
      </p:pic>
      <p:sp>
        <p:nvSpPr>
          <p:cNvPr id="155" name="TextShape 1"/>
          <p:cNvSpPr txBox="1"/>
          <p:nvPr/>
        </p:nvSpPr>
        <p:spPr>
          <a:xfrm>
            <a:off x="457200" y="1828800"/>
            <a:ext cx="8152920" cy="20570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Field-Effect Transistors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Metal Oxide Semiconductor Field-Effect Transistor (MOSFET)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CustomShape 2"/>
          <p:cNvSpPr/>
          <p:nvPr/>
        </p:nvSpPr>
        <p:spPr>
          <a:xfrm>
            <a:off x="3017880" y="4937040"/>
            <a:ext cx="228564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Depletion Mode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7" name="CustomShape 3"/>
          <p:cNvSpPr/>
          <p:nvPr/>
        </p:nvSpPr>
        <p:spPr>
          <a:xfrm>
            <a:off x="6400800" y="4937040"/>
            <a:ext cx="236196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Enhancement Mode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8" name="CustomShape 4"/>
          <p:cNvSpPr/>
          <p:nvPr/>
        </p:nvSpPr>
        <p:spPr>
          <a:xfrm>
            <a:off x="2835360" y="5761080"/>
            <a:ext cx="228564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Dual-Gate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9" name="TextShape 5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457200" y="1828800"/>
            <a:ext cx="8229240" cy="466380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Bipolar &amp; Field-Effect Transistors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gain makes both bipolar transistors &amp; FET’s useful as switches.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base current or low gate voltage* puts transistor into “cutoff” -- little or no current flow.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Additional reduction of base current or gate voltage does not result in any further reduction in current flow.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High base current or high gate voltage* puts transistor into “saturation” – maximum current flow.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Additional increase of base current or gate voltage does not result in any further increase in current flow.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CustomShape 3"/>
          <p:cNvSpPr/>
          <p:nvPr/>
        </p:nvSpPr>
        <p:spPr>
          <a:xfrm>
            <a:off x="457200" y="6400800"/>
            <a:ext cx="3123720" cy="3337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*</a:t>
            </a:r>
            <a:r>
              <a:rPr b="0" i="1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Assuming enhancement-mode FET.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2" descr="C:\Users\Ray\Pictures\transitorcases.jpg"/>
          <p:cNvPicPr/>
          <p:nvPr/>
        </p:nvPicPr>
        <p:blipFill>
          <a:blip r:embed="rId1"/>
          <a:stretch/>
        </p:blipFill>
        <p:spPr>
          <a:xfrm>
            <a:off x="5029200" y="2925720"/>
            <a:ext cx="3760560" cy="3657240"/>
          </a:xfrm>
          <a:prstGeom prst="rect">
            <a:avLst/>
          </a:prstGeom>
          <a:ln w="9360">
            <a:noFill/>
          </a:ln>
        </p:spPr>
      </p:pic>
      <p:sp>
        <p:nvSpPr>
          <p:cNvPr id="164" name="TextShape 1"/>
          <p:cNvSpPr txBox="1"/>
          <p:nvPr/>
        </p:nvSpPr>
        <p:spPr>
          <a:xfrm>
            <a:off x="457200" y="1828800"/>
            <a:ext cx="8229240" cy="1218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Bipolar &amp; Field-Effect Transistors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CustomShape 3"/>
          <p:cNvSpPr/>
          <p:nvPr/>
        </p:nvSpPr>
        <p:spPr>
          <a:xfrm>
            <a:off x="457200" y="1828800"/>
            <a:ext cx="4419360" cy="4663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90000"/>
              </a:lnSpc>
              <a:spcBef>
                <a:spcPts val="641"/>
              </a:spcBef>
            </a:pPr>
            <a:endParaRPr b="0" lang="en-US" sz="1800" spc="-1" strike="noStrike"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561"/>
              </a:spcBef>
            </a:pPr>
            <a:endParaRPr b="0" lang="en-US" sz="18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Transistors come in wide variety of packages.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Some high-power cases have collector or source directly connected to case.</a:t>
            </a:r>
            <a:endParaRPr b="0" lang="en-US" sz="2400" spc="-1" strike="noStrike"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Better heat transfer.</a:t>
            </a:r>
            <a:endParaRPr b="0" lang="en-US" sz="2400" spc="-1" strike="noStrike"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79"/>
              </a:spcBef>
              <a:buClr>
                <a:srgbClr val="ff0000"/>
              </a:buClr>
              <a:buFont typeface="Symbol" charset="2"/>
              <a:buChar char=""/>
            </a:pPr>
            <a:r>
              <a:rPr b="1" lang="en-US" sz="2400" spc="-1" strike="noStrike">
                <a:solidFill>
                  <a:srgbClr val="ff0000"/>
                </a:solidFill>
                <a:latin typeface="Calibri"/>
                <a:ea typeface="Arial"/>
              </a:rPr>
              <a:t>Must be insulated from heat sink or chassis.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00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457200" y="1828800"/>
            <a:ext cx="8229240" cy="466380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Oldest amplification device.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Invented by Lee De Forest in 1906.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9" name="Picture 2" descr="C:\Users\Ray\Pictures\800px-Triode_tube_1906.jpg"/>
          <p:cNvPicPr/>
          <p:nvPr/>
        </p:nvPicPr>
        <p:blipFill>
          <a:blip r:embed="rId1"/>
          <a:stretch/>
        </p:blipFill>
        <p:spPr>
          <a:xfrm>
            <a:off x="2560680" y="3475080"/>
            <a:ext cx="4538160" cy="3107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Triode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Simplest tube capable of amplification.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3 Elements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Cathode.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Control Grid (Grid).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Plate (Anode).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2" name="Picture 4" descr="C:\Users\Ray\Pictures\Triode.png"/>
          <p:cNvPicPr/>
          <p:nvPr/>
        </p:nvPicPr>
        <p:blipFill>
          <a:blip r:embed="rId1"/>
          <a:stretch/>
        </p:blipFill>
        <p:spPr>
          <a:xfrm>
            <a:off x="5668920" y="3475080"/>
            <a:ext cx="3045960" cy="3107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457200" y="1828800"/>
            <a:ext cx="48463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Cathode.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Source of electrons.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Directly heated.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Indirectly heated.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At or near ground potential.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current.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5" name="Picture 2" descr="C:\Users\Ray\Pictures\500px-Triode_tube_schematic_svg.png"/>
          <p:cNvPicPr/>
          <p:nvPr/>
        </p:nvPicPr>
        <p:blipFill>
          <a:blip r:embed="rId1"/>
          <a:stretch/>
        </p:blipFill>
        <p:spPr>
          <a:xfrm>
            <a:off x="5303880" y="2011320"/>
            <a:ext cx="3531960" cy="4571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457200" y="1828800"/>
            <a:ext cx="48463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Control Grid (Grid).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Fine wire mesh.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Controls flow of electrons from cathode to plate.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Small negative voltage.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Tens of volts.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Low current.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8" name="Picture 2" descr="C:\Users\Ray\Pictures\500px-Triode_tube_schematic_svg.png"/>
          <p:cNvPicPr/>
          <p:nvPr/>
        </p:nvPicPr>
        <p:blipFill>
          <a:blip r:embed="rId1"/>
          <a:stretch/>
        </p:blipFill>
        <p:spPr>
          <a:xfrm>
            <a:off x="5303880" y="2011320"/>
            <a:ext cx="3531960" cy="4571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457200" y="1828800"/>
            <a:ext cx="48463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Plate (Anode).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Collects electrons emitted by cathode.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positive voltage.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Hundreds or thousands of volts.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 current.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1" name="Picture 2" descr="C:\Users\Ray\Pictures\500px-Triode_tube_schematic_svg.png"/>
          <p:cNvPicPr/>
          <p:nvPr/>
        </p:nvPicPr>
        <p:blipFill>
          <a:blip r:embed="rId1"/>
          <a:stretch/>
        </p:blipFill>
        <p:spPr>
          <a:xfrm>
            <a:off x="5303880" y="2011320"/>
            <a:ext cx="3531960" cy="4571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Tetrode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4 Elements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Cathode.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Control Grid.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Screen Grid.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Plate 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4" name="Picture 2" descr="C:\Users\Ray\Pictures\Tetrode.png"/>
          <p:cNvPicPr/>
          <p:nvPr/>
        </p:nvPicPr>
        <p:blipFill>
          <a:blip r:embed="rId1"/>
          <a:stretch/>
        </p:blipFill>
        <p:spPr>
          <a:xfrm>
            <a:off x="5851440" y="3475080"/>
            <a:ext cx="3045960" cy="3107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1828800"/>
            <a:ext cx="8000640" cy="6854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3" name="Picture 3" descr="si9-i.gif"/>
          <p:cNvPicPr/>
          <p:nvPr/>
        </p:nvPicPr>
        <p:blipFill>
          <a:blip r:embed="rId1"/>
          <a:stretch/>
        </p:blipFill>
        <p:spPr>
          <a:xfrm>
            <a:off x="5029200" y="2743200"/>
            <a:ext cx="3200040" cy="3200040"/>
          </a:xfrm>
          <a:prstGeom prst="rect">
            <a:avLst/>
          </a:prstGeom>
          <a:ln w="9360">
            <a:noFill/>
          </a:ln>
        </p:spPr>
      </p:pic>
      <p:sp>
        <p:nvSpPr>
          <p:cNvPr id="9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tiv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e 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Co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m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po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ne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nt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457200" y="1828800"/>
            <a:ext cx="4495320" cy="4571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en-US" sz="1800" spc="-1" strike="noStrike">
              <a:latin typeface="Arial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"/>
              </a:rPr>
              <a:t>4 electrons in outer shell.</a:t>
            </a:r>
            <a:endParaRPr b="0" lang="en-US" sz="28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Silicon.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Germanium.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2400" spc="-1" strike="noStrike"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561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457200" y="1828800"/>
            <a:ext cx="52574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Tetrode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Screen Grid.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Reduces capacitance between plate &amp; control grid, preventing self-oscillation. 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Medium positive voltage.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150-200 Volts.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Current.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7" name="Picture 2" descr="C:\Users\Ray\Pictures\Tetrode.png"/>
          <p:cNvPicPr/>
          <p:nvPr/>
        </p:nvPicPr>
        <p:blipFill>
          <a:blip r:embed="rId1"/>
          <a:stretch/>
        </p:blipFill>
        <p:spPr>
          <a:xfrm>
            <a:off x="5851440" y="3475080"/>
            <a:ext cx="3045960" cy="3107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457200" y="1828800"/>
            <a:ext cx="52574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Pentode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5 Elements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Cathode.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Control Grid.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Screen Grid.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Suppressor Grid.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Plate 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0" name="Picture 2" descr="C:\Users\Ray\Pictures\Pentode.png"/>
          <p:cNvPicPr/>
          <p:nvPr/>
        </p:nvPicPr>
        <p:blipFill>
          <a:blip r:embed="rId1"/>
          <a:stretch/>
        </p:blipFill>
        <p:spPr>
          <a:xfrm>
            <a:off x="5851440" y="3475080"/>
            <a:ext cx="3045960" cy="3107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457200" y="1828800"/>
            <a:ext cx="52574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Pentode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Suppressor Grid.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Reduces “splashback” of electrons from plate to screen grid. 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At or near cathode potential.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Often directly connected to cathode.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current.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3" name="Picture 2" descr="C:\Users\Ray\Pictures\Pentode.png"/>
          <p:cNvPicPr/>
          <p:nvPr/>
        </p:nvPicPr>
        <p:blipFill>
          <a:blip r:embed="rId1"/>
          <a:stretch/>
        </p:blipFill>
        <p:spPr>
          <a:xfrm>
            <a:off x="5851440" y="3475080"/>
            <a:ext cx="3045960" cy="3107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Shape 1"/>
          <p:cNvSpPr txBox="1"/>
          <p:nvPr/>
        </p:nvSpPr>
        <p:spPr>
          <a:xfrm>
            <a:off x="457200" y="1828800"/>
            <a:ext cx="2057040" cy="18284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Vacuum Tubes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6" name="Picture 2" descr="C:\Users\Ray\Pictures\800px-Elektronenroehren-auswahl.jpg"/>
          <p:cNvPicPr/>
          <p:nvPr/>
        </p:nvPicPr>
        <p:blipFill>
          <a:blip r:embed="rId1"/>
          <a:stretch/>
        </p:blipFill>
        <p:spPr>
          <a:xfrm>
            <a:off x="4389480" y="1554120"/>
            <a:ext cx="4325400" cy="2103120"/>
          </a:xfrm>
          <a:prstGeom prst="rect">
            <a:avLst/>
          </a:prstGeom>
          <a:ln w="9360">
            <a:noFill/>
          </a:ln>
        </p:spPr>
      </p:pic>
      <p:pic>
        <p:nvPicPr>
          <p:cNvPr id="197" name="Picture 6" descr="C:\Users\Ray\Pictures\thumbnailCABIQU89.jpg"/>
          <p:cNvPicPr/>
          <p:nvPr/>
        </p:nvPicPr>
        <p:blipFill>
          <a:blip r:embed="rId2"/>
          <a:stretch/>
        </p:blipFill>
        <p:spPr>
          <a:xfrm>
            <a:off x="6218280" y="3749760"/>
            <a:ext cx="2515680" cy="2925360"/>
          </a:xfrm>
          <a:prstGeom prst="rect">
            <a:avLst/>
          </a:prstGeom>
          <a:ln w="9360">
            <a:noFill/>
          </a:ln>
        </p:spPr>
      </p:pic>
      <p:pic>
        <p:nvPicPr>
          <p:cNvPr id="198" name="Picture 7" descr="C:\Users\Ray\Pictures\thumbnailCA9VEFW4.jpg"/>
          <p:cNvPicPr/>
          <p:nvPr/>
        </p:nvPicPr>
        <p:blipFill>
          <a:blip r:embed="rId3"/>
          <a:stretch/>
        </p:blipFill>
        <p:spPr>
          <a:xfrm>
            <a:off x="960480" y="3749760"/>
            <a:ext cx="1141200" cy="2925360"/>
          </a:xfrm>
          <a:prstGeom prst="rect">
            <a:avLst/>
          </a:prstGeom>
          <a:ln w="9360">
            <a:noFill/>
          </a:ln>
        </p:spPr>
      </p:pic>
      <p:pic>
        <p:nvPicPr>
          <p:cNvPr id="199" name="Picture 8" descr="C:\Users\Ray\Pictures\thumbnailCAG4CSEL.jpg"/>
          <p:cNvPicPr/>
          <p:nvPr/>
        </p:nvPicPr>
        <p:blipFill>
          <a:blip r:embed="rId4"/>
          <a:stretch/>
        </p:blipFill>
        <p:spPr>
          <a:xfrm>
            <a:off x="3840120" y="3749760"/>
            <a:ext cx="2298240" cy="2925360"/>
          </a:xfrm>
          <a:prstGeom prst="rect">
            <a:avLst/>
          </a:prstGeom>
          <a:ln w="9360">
            <a:noFill/>
          </a:ln>
        </p:spPr>
      </p:pic>
      <p:pic>
        <p:nvPicPr>
          <p:cNvPr id="200" name="Picture 9" descr="C:\Users\Ray\Pictures\6146BUSA.jpg"/>
          <p:cNvPicPr/>
          <p:nvPr/>
        </p:nvPicPr>
        <p:blipFill>
          <a:blip r:embed="rId5"/>
          <a:stretch/>
        </p:blipFill>
        <p:spPr>
          <a:xfrm>
            <a:off x="2193840" y="3749760"/>
            <a:ext cx="1550520" cy="2925360"/>
          </a:xfrm>
          <a:prstGeom prst="rect">
            <a:avLst/>
          </a:prstGeom>
          <a:ln w="9360">
            <a:noFill/>
          </a:ln>
        </p:spPr>
      </p:pic>
      <p:pic>
        <p:nvPicPr>
          <p:cNvPr id="201" name="Picture 10" descr="C:\Users\Ray\Pictures\380px-6DS4NuvistorVacuumTube.jpg"/>
          <p:cNvPicPr/>
          <p:nvPr/>
        </p:nvPicPr>
        <p:blipFill>
          <a:blip r:embed="rId6"/>
          <a:stretch/>
        </p:blipFill>
        <p:spPr>
          <a:xfrm>
            <a:off x="2925720" y="1554120"/>
            <a:ext cx="1333080" cy="21031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457200" y="1828800"/>
            <a:ext cx="813708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Many transistors, diodes, &amp; interconnections can be made on a single silicon wafer almost as easily as a single transistor.  The result is called an integrated circuit.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57200" y="1828800"/>
            <a:ext cx="813708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Analog integrated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Used for amplification, filtering, voltage regulation, and many other applications.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Operational Amplifier.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Linear Voltage Regulator.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457200" y="1828800"/>
            <a:ext cx="813708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Analog integrated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Operational Amplifier.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Circuit characteristics totally controlled by external components.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Amplifiers.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Active filters.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Adding signals.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8" name="Picture 5" descr="C:\Users\Ray\Pictures\500px-Op-amp_symbol_svg.png"/>
          <p:cNvPicPr/>
          <p:nvPr/>
        </p:nvPicPr>
        <p:blipFill>
          <a:blip r:embed="rId1"/>
          <a:stretch/>
        </p:blipFill>
        <p:spPr>
          <a:xfrm>
            <a:off x="5761080" y="3932280"/>
            <a:ext cx="3227040" cy="27428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457200" y="1828800"/>
            <a:ext cx="6476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Analog integrated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Linear Voltage Regulators.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LM-723.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External Components required.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1" name="Picture 2" descr="C:\Users\Ray\Pictures\3116_20100518_110718_d.jpg"/>
          <p:cNvPicPr/>
          <p:nvPr/>
        </p:nvPicPr>
        <p:blipFill>
          <a:blip r:embed="rId1"/>
          <a:stretch/>
        </p:blipFill>
        <p:spPr>
          <a:xfrm>
            <a:off x="2743200" y="4114800"/>
            <a:ext cx="3792240" cy="24681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457200" y="1828800"/>
            <a:ext cx="6476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Analog integrated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Linear Voltage Regulators.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IC 3-Terminal Regulators.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Thermal shutdown.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Overvoltage protection.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Foldback current limiting.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LM78Lxx -- 100 mA.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LM78xx -- 1 Amp.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LM78Hxx -- 3 Amps.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3" name="Picture 3" descr="C:\Users\Ray\Pictures\thumbnailCADO4FQF.jpg"/>
          <p:cNvPicPr/>
          <p:nvPr/>
        </p:nvPicPr>
        <p:blipFill>
          <a:blip r:embed="rId1"/>
          <a:stretch/>
        </p:blipFill>
        <p:spPr>
          <a:xfrm>
            <a:off x="7132680" y="3475080"/>
            <a:ext cx="1645920" cy="1645920"/>
          </a:xfrm>
          <a:prstGeom prst="rect">
            <a:avLst/>
          </a:prstGeom>
          <a:ln w="9360">
            <a:noFill/>
          </a:ln>
        </p:spPr>
      </p:pic>
      <p:pic>
        <p:nvPicPr>
          <p:cNvPr id="214" name="Picture 4" descr="C:\Users\Ray\Pictures\to92_3_1.jpg"/>
          <p:cNvPicPr/>
          <p:nvPr/>
        </p:nvPicPr>
        <p:blipFill>
          <a:blip r:embed="rId2"/>
          <a:stretch/>
        </p:blipFill>
        <p:spPr>
          <a:xfrm>
            <a:off x="7132680" y="1736640"/>
            <a:ext cx="1645920" cy="1645920"/>
          </a:xfrm>
          <a:prstGeom prst="rect">
            <a:avLst/>
          </a:prstGeom>
          <a:ln w="9360">
            <a:noFill/>
          </a:ln>
        </p:spPr>
      </p:pic>
      <p:pic>
        <p:nvPicPr>
          <p:cNvPr id="215" name="Picture 5" descr="C:\Users\Ray\Pictures\140.jpg"/>
          <p:cNvPicPr/>
          <p:nvPr/>
        </p:nvPicPr>
        <p:blipFill>
          <a:blip r:embed="rId3"/>
          <a:stretch/>
        </p:blipFill>
        <p:spPr>
          <a:xfrm>
            <a:off x="7132680" y="5211720"/>
            <a:ext cx="1645920" cy="1334880"/>
          </a:xfrm>
          <a:prstGeom prst="rect">
            <a:avLst/>
          </a:prstGeom>
          <a:ln w="9360">
            <a:noFill/>
          </a:ln>
        </p:spPr>
      </p:pic>
      <p:sp>
        <p:nvSpPr>
          <p:cNvPr id="21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integrated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Binary (base2) number system used for digital processing.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Only digits 0 &amp; 1 are used.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Any number can be represented by a string of 0’s &amp; 1’s.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0 = 000, 1 = 001, 2 = 010, 3 = 011, 4 = 100, etc.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0” &amp; “1’ can be easily represented by the “off” &amp; “on” states of a transistor or similar device.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1828800"/>
            <a:ext cx="4343040" cy="48765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N” Material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Add element with 5 electrons in outer shell (donor Impurity).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Arsenic.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Antimony.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Phosphorus.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marL="743040" indent="-285480">
              <a:lnSpc>
                <a:spcPct val="100000"/>
              </a:lnSpc>
              <a:spcBef>
                <a:spcPts val="561"/>
              </a:spcBef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7" name="Picture 3" descr="si9-n.gif"/>
          <p:cNvPicPr/>
          <p:nvPr/>
        </p:nvPicPr>
        <p:blipFill>
          <a:blip r:embed="rId1"/>
          <a:stretch/>
        </p:blipFill>
        <p:spPr>
          <a:xfrm>
            <a:off x="5029200" y="2743200"/>
            <a:ext cx="3200040" cy="3200040"/>
          </a:xfrm>
          <a:prstGeom prst="rect">
            <a:avLst/>
          </a:prstGeom>
          <a:ln w="9360">
            <a:noFill/>
          </a:ln>
        </p:spPr>
      </p:pic>
      <p:sp>
        <p:nvSpPr>
          <p:cNvPr id="9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tiv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e 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Co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m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po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ne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nt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457200" y="1828800"/>
            <a:ext cx="8000640" cy="685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integrated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Logic Families.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Resistor-Transistor-Logic (RTL).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</a:t>
            </a:r>
            <a:r>
              <a:rPr b="0" lang="en-US" sz="2000" spc="-1" strike="noStrike" baseline="30000">
                <a:solidFill>
                  <a:srgbClr val="000000"/>
                </a:solidFill>
                <a:latin typeface="Calibri"/>
              </a:rPr>
              <a:t>st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digital logic family (1961).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High power consumption.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No longer used.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146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Replaced by DTL.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1" name="Picture 2" descr="C:\Users\Ray\Pictures\500px-RTL_NPN_NOR_Gate_svg.png"/>
          <p:cNvPicPr/>
          <p:nvPr/>
        </p:nvPicPr>
        <p:blipFill>
          <a:blip r:embed="rId1"/>
          <a:stretch/>
        </p:blipFill>
        <p:spPr>
          <a:xfrm>
            <a:off x="5638680" y="3429000"/>
            <a:ext cx="3047760" cy="3047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integrated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Logic Families.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Transistor-Transistor-Logic (TTL).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Replaced RTL &amp; DTL.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+5V supply voltage.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Low noise immunity.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4" name="Picture 2" descr="C:\Users\Ray\Pictures\500px-TTL_npn_nand_svg.png"/>
          <p:cNvPicPr/>
          <p:nvPr/>
        </p:nvPicPr>
        <p:blipFill>
          <a:blip r:embed="rId1"/>
          <a:stretch/>
        </p:blipFill>
        <p:spPr>
          <a:xfrm>
            <a:off x="5578560" y="3932280"/>
            <a:ext cx="3342960" cy="27428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7" name="Picture 2" descr="C:\Users\Ray\Pictures\500px-CMOS_NAND_svg.png"/>
          <p:cNvPicPr/>
          <p:nvPr/>
        </p:nvPicPr>
        <p:blipFill>
          <a:blip r:embed="rId1"/>
          <a:stretch/>
        </p:blipFill>
        <p:spPr>
          <a:xfrm>
            <a:off x="6308640" y="2468520"/>
            <a:ext cx="2525400" cy="4114440"/>
          </a:xfrm>
          <a:prstGeom prst="rect">
            <a:avLst/>
          </a:prstGeom>
          <a:ln w="9360">
            <a:noFill/>
          </a:ln>
        </p:spPr>
      </p:pic>
      <p:sp>
        <p:nvSpPr>
          <p:cNvPr id="228" name="CustomShape 3"/>
          <p:cNvSpPr/>
          <p:nvPr/>
        </p:nvSpPr>
        <p:spPr>
          <a:xfrm>
            <a:off x="457200" y="1828800"/>
            <a:ext cx="5851080" cy="47541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1800" spc="-1" strike="noStrike">
              <a:latin typeface="Arial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"/>
              </a:rPr>
              <a:t>Digital integrated circuits.</a:t>
            </a:r>
            <a:endParaRPr b="0" lang="en-US" sz="28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Logic Families.</a:t>
            </a:r>
            <a:endParaRPr b="0" lang="en-US" sz="2400" spc="-1" strike="noStrike">
              <a:latin typeface="Arial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Complimentary Metal-Oxide Semiconductor (CMOS).</a:t>
            </a:r>
            <a:endParaRPr b="0" lang="en-US" sz="2000" spc="-1" strike="noStrike">
              <a:latin typeface="Arial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Replacing TTL.</a:t>
            </a:r>
            <a:endParaRPr b="0" lang="en-US" sz="2000" spc="-1" strike="noStrike">
              <a:latin typeface="Arial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+5V - 15V supply voltage.</a:t>
            </a:r>
            <a:endParaRPr b="0" lang="en-US" sz="2000" spc="-1" strike="noStrike">
              <a:latin typeface="Arial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High noise immunity.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Basic building block of a digital circuit is called a “gate”.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NOT (inverting) gate.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AND gate.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OR gate.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1" name="Picture 5" descr="C:\Users\Ray\Pictures\Not-gate.png"/>
          <p:cNvPicPr/>
          <p:nvPr/>
        </p:nvPicPr>
        <p:blipFill>
          <a:blip r:embed="rId1"/>
          <a:stretch/>
        </p:blipFill>
        <p:spPr>
          <a:xfrm>
            <a:off x="512640" y="5029200"/>
            <a:ext cx="2530080" cy="1371240"/>
          </a:xfrm>
          <a:prstGeom prst="rect">
            <a:avLst/>
          </a:prstGeom>
          <a:ln w="9360">
            <a:noFill/>
          </a:ln>
        </p:spPr>
      </p:pic>
      <p:pic>
        <p:nvPicPr>
          <p:cNvPr id="232" name="Picture 3" descr="C:\Users\Ray\Pictures\500px-AND_ANSI_svg.png"/>
          <p:cNvPicPr/>
          <p:nvPr/>
        </p:nvPicPr>
        <p:blipFill>
          <a:blip r:embed="rId2"/>
          <a:stretch/>
        </p:blipFill>
        <p:spPr>
          <a:xfrm>
            <a:off x="3200400" y="5029200"/>
            <a:ext cx="2742840" cy="1371240"/>
          </a:xfrm>
          <a:prstGeom prst="rect">
            <a:avLst/>
          </a:prstGeom>
          <a:ln w="9360">
            <a:noFill/>
          </a:ln>
        </p:spPr>
      </p:pic>
      <p:pic>
        <p:nvPicPr>
          <p:cNvPr id="233" name="Picture 3" descr="C:\Users\Ray\Pictures\500px-OR_ANSI_svg.png"/>
          <p:cNvPicPr/>
          <p:nvPr/>
        </p:nvPicPr>
        <p:blipFill>
          <a:blip r:embed="rId3"/>
          <a:stretch/>
        </p:blipFill>
        <p:spPr>
          <a:xfrm>
            <a:off x="6126120" y="5029200"/>
            <a:ext cx="2742840" cy="13712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457200" y="1828800"/>
            <a:ext cx="8229240" cy="32000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One-input elements.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Non-inverting buffer.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Inverting buffer or “Not” gate.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5" name="Picture 4" descr="C:\Users\Ray\Pictures\Buffer.png"/>
          <p:cNvPicPr/>
          <p:nvPr/>
        </p:nvPicPr>
        <p:blipFill>
          <a:blip r:embed="rId1"/>
          <a:stretch/>
        </p:blipFill>
        <p:spPr>
          <a:xfrm>
            <a:off x="914400" y="5303880"/>
            <a:ext cx="1482480" cy="914040"/>
          </a:xfrm>
          <a:prstGeom prst="rect">
            <a:avLst/>
          </a:prstGeom>
          <a:ln w="9360">
            <a:noFill/>
          </a:ln>
        </p:spPr>
      </p:pic>
      <p:pic>
        <p:nvPicPr>
          <p:cNvPr id="236" name="Picture 5" descr="C:\Users\Ray\Pictures\Not-gate.png"/>
          <p:cNvPicPr/>
          <p:nvPr/>
        </p:nvPicPr>
        <p:blipFill>
          <a:blip r:embed="rId2"/>
          <a:stretch/>
        </p:blipFill>
        <p:spPr>
          <a:xfrm>
            <a:off x="4937040" y="5303880"/>
            <a:ext cx="1687320" cy="914040"/>
          </a:xfrm>
          <a:prstGeom prst="rect">
            <a:avLst/>
          </a:prstGeom>
          <a:ln w="9360">
            <a:noFill/>
          </a:ln>
        </p:spPr>
      </p:pic>
      <p:graphicFrame>
        <p:nvGraphicFramePr>
          <p:cNvPr id="237" name="Table 2"/>
          <p:cNvGraphicFramePr/>
          <p:nvPr/>
        </p:nvGraphicFramePr>
        <p:xfrm>
          <a:off x="2514600" y="5303880"/>
          <a:ext cx="1752120" cy="0"/>
        </p:xfrm>
        <a:graphic>
          <a:graphicData uri="http://schemas.openxmlformats.org/drawingml/2006/table">
            <a:tbl>
              <a:tblPr/>
              <a:tblGrid>
                <a:gridCol w="876240"/>
                <a:gridCol w="876240"/>
              </a:tblGrid>
              <a:tr h="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8" name="Table 3"/>
          <p:cNvGraphicFramePr/>
          <p:nvPr/>
        </p:nvGraphicFramePr>
        <p:xfrm>
          <a:off x="6765840" y="5303880"/>
          <a:ext cx="1752120" cy="1112040"/>
        </p:xfrm>
        <a:graphic>
          <a:graphicData uri="http://schemas.openxmlformats.org/drawingml/2006/table">
            <a:tbl>
              <a:tblPr/>
              <a:tblGrid>
                <a:gridCol w="876240"/>
                <a:gridCol w="87624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sp>
        <p:nvSpPr>
          <p:cNvPr id="239" name="TextShape 4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icture 3" descr="C:\Users\Ray\Pictures\500px-AND_ANSI_svg.png"/>
          <p:cNvPicPr/>
          <p:nvPr/>
        </p:nvPicPr>
        <p:blipFill>
          <a:blip r:embed="rId1"/>
          <a:stretch/>
        </p:blipFill>
        <p:spPr>
          <a:xfrm>
            <a:off x="914400" y="4754520"/>
            <a:ext cx="1827000" cy="914040"/>
          </a:xfrm>
          <a:prstGeom prst="rect">
            <a:avLst/>
          </a:prstGeom>
          <a:ln w="9360">
            <a:noFill/>
          </a:ln>
        </p:spPr>
      </p:pic>
      <p:sp>
        <p:nvSpPr>
          <p:cNvPr id="241" name="TextShape 1"/>
          <p:cNvSpPr txBox="1"/>
          <p:nvPr/>
        </p:nvSpPr>
        <p:spPr>
          <a:xfrm>
            <a:off x="457200" y="1828800"/>
            <a:ext cx="8229240" cy="2742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AND gate.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Output true only if ALL inputs are true 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NAND (Not-AND) gate.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Output false only if ALL inputs are true.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42" name="Table 2"/>
          <p:cNvGraphicFramePr/>
          <p:nvPr/>
        </p:nvGraphicFramePr>
        <p:xfrm>
          <a:off x="2835360" y="4754520"/>
          <a:ext cx="1523520" cy="1854000"/>
        </p:xfrm>
        <a:graphic>
          <a:graphicData uri="http://schemas.openxmlformats.org/drawingml/2006/table">
            <a:tbl>
              <a:tblPr/>
              <a:tblGrid>
                <a:gridCol w="507960"/>
                <a:gridCol w="507960"/>
                <a:gridCol w="50796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3" name="Table 3"/>
          <p:cNvGraphicFramePr/>
          <p:nvPr/>
        </p:nvGraphicFramePr>
        <p:xfrm>
          <a:off x="7040520" y="4754520"/>
          <a:ext cx="1523520" cy="1854000"/>
        </p:xfrm>
        <a:graphic>
          <a:graphicData uri="http://schemas.openxmlformats.org/drawingml/2006/table">
            <a:tbl>
              <a:tblPr/>
              <a:tblGrid>
                <a:gridCol w="507960"/>
                <a:gridCol w="507960"/>
                <a:gridCol w="50796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pic>
        <p:nvPicPr>
          <p:cNvPr id="244" name="Picture 4" descr="C:\Users\Ray\Pictures\500px-NAND_ANSI_svg.png"/>
          <p:cNvPicPr/>
          <p:nvPr/>
        </p:nvPicPr>
        <p:blipFill>
          <a:blip r:embed="rId2"/>
          <a:stretch/>
        </p:blipFill>
        <p:spPr>
          <a:xfrm>
            <a:off x="5121360" y="4754520"/>
            <a:ext cx="1827000" cy="914040"/>
          </a:xfrm>
          <a:prstGeom prst="rect">
            <a:avLst/>
          </a:prstGeom>
          <a:ln w="9360">
            <a:noFill/>
          </a:ln>
        </p:spPr>
      </p:pic>
      <p:sp>
        <p:nvSpPr>
          <p:cNvPr id="245" name="TextShape 4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457200" y="1828800"/>
            <a:ext cx="8229240" cy="2742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OR gate.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Output true if one or more of the inputs are true. 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NOR (Not-OR) gate.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Output false if one or more of the inputs are true.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47" name="Table 2"/>
          <p:cNvGraphicFramePr/>
          <p:nvPr/>
        </p:nvGraphicFramePr>
        <p:xfrm>
          <a:off x="2835360" y="4754520"/>
          <a:ext cx="1523520" cy="1854000"/>
        </p:xfrm>
        <a:graphic>
          <a:graphicData uri="http://schemas.openxmlformats.org/drawingml/2006/table">
            <a:tbl>
              <a:tblPr/>
              <a:tblGrid>
                <a:gridCol w="507960"/>
                <a:gridCol w="507960"/>
                <a:gridCol w="50796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8" name="Table 3"/>
          <p:cNvGraphicFramePr/>
          <p:nvPr/>
        </p:nvGraphicFramePr>
        <p:xfrm>
          <a:off x="7040520" y="4754520"/>
          <a:ext cx="1523520" cy="1854000"/>
        </p:xfrm>
        <a:graphic>
          <a:graphicData uri="http://schemas.openxmlformats.org/drawingml/2006/table">
            <a:tbl>
              <a:tblPr/>
              <a:tblGrid>
                <a:gridCol w="507960"/>
                <a:gridCol w="507960"/>
                <a:gridCol w="50796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pic>
        <p:nvPicPr>
          <p:cNvPr id="249" name="Picture 2" descr="C:\Users\Ray\Pictures\500px-NOR_ANSI_svg.png"/>
          <p:cNvPicPr/>
          <p:nvPr/>
        </p:nvPicPr>
        <p:blipFill>
          <a:blip r:embed="rId1"/>
          <a:stretch/>
        </p:blipFill>
        <p:spPr>
          <a:xfrm>
            <a:off x="5121360" y="4754520"/>
            <a:ext cx="1827000" cy="914040"/>
          </a:xfrm>
          <a:prstGeom prst="rect">
            <a:avLst/>
          </a:prstGeom>
          <a:ln w="9360">
            <a:noFill/>
          </a:ln>
        </p:spPr>
      </p:pic>
      <p:pic>
        <p:nvPicPr>
          <p:cNvPr id="250" name="Picture 3" descr="C:\Users\Ray\Pictures\500px-OR_ANSI_svg.png"/>
          <p:cNvPicPr/>
          <p:nvPr/>
        </p:nvPicPr>
        <p:blipFill>
          <a:blip r:embed="rId2"/>
          <a:stretch/>
        </p:blipFill>
        <p:spPr>
          <a:xfrm>
            <a:off x="914400" y="4754520"/>
            <a:ext cx="1827000" cy="914040"/>
          </a:xfrm>
          <a:prstGeom prst="rect">
            <a:avLst/>
          </a:prstGeom>
          <a:ln w="9360">
            <a:noFill/>
          </a:ln>
        </p:spPr>
      </p:pic>
      <p:sp>
        <p:nvSpPr>
          <p:cNvPr id="251" name="TextShape 4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457200" y="1828800"/>
            <a:ext cx="8229240" cy="2742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XOR (Exclusive-OR) gate.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Output true if one and only one of the inputs is true.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XNOR (Exclusive-NOR) gate.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Output false if one and only one of the inputs is true.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53" name="Table 2"/>
          <p:cNvGraphicFramePr/>
          <p:nvPr/>
        </p:nvGraphicFramePr>
        <p:xfrm>
          <a:off x="2835360" y="4754520"/>
          <a:ext cx="1523520" cy="1854000"/>
        </p:xfrm>
        <a:graphic>
          <a:graphicData uri="http://schemas.openxmlformats.org/drawingml/2006/table">
            <a:tbl>
              <a:tblPr/>
              <a:tblGrid>
                <a:gridCol w="507960"/>
                <a:gridCol w="507960"/>
                <a:gridCol w="50796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4" name="Table 3"/>
          <p:cNvGraphicFramePr/>
          <p:nvPr/>
        </p:nvGraphicFramePr>
        <p:xfrm>
          <a:off x="7040520" y="4754520"/>
          <a:ext cx="1523520" cy="1854000"/>
        </p:xfrm>
        <a:graphic>
          <a:graphicData uri="http://schemas.openxmlformats.org/drawingml/2006/table">
            <a:tbl>
              <a:tblPr/>
              <a:tblGrid>
                <a:gridCol w="507960"/>
                <a:gridCol w="507960"/>
                <a:gridCol w="50796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pic>
        <p:nvPicPr>
          <p:cNvPr id="255" name="Picture 2" descr="C:\Users\Ray\Pictures\500px-XOR_ANSI_svg.png"/>
          <p:cNvPicPr/>
          <p:nvPr/>
        </p:nvPicPr>
        <p:blipFill>
          <a:blip r:embed="rId1"/>
          <a:stretch/>
        </p:blipFill>
        <p:spPr>
          <a:xfrm>
            <a:off x="914400" y="4754520"/>
            <a:ext cx="1827000" cy="914040"/>
          </a:xfrm>
          <a:prstGeom prst="rect">
            <a:avLst/>
          </a:prstGeom>
          <a:ln w="9360">
            <a:noFill/>
          </a:ln>
        </p:spPr>
      </p:pic>
      <p:pic>
        <p:nvPicPr>
          <p:cNvPr id="256" name="Picture 3" descr="C:\Users\Ray\Pictures\500px-XNOR_ANSI_svg.png"/>
          <p:cNvPicPr/>
          <p:nvPr/>
        </p:nvPicPr>
        <p:blipFill>
          <a:blip r:embed="rId2"/>
          <a:stretch/>
        </p:blipFill>
        <p:spPr>
          <a:xfrm>
            <a:off x="5121360" y="4754520"/>
            <a:ext cx="1827000" cy="914040"/>
          </a:xfrm>
          <a:prstGeom prst="rect">
            <a:avLst/>
          </a:prstGeom>
          <a:ln w="9360">
            <a:noFill/>
          </a:ln>
        </p:spPr>
      </p:pic>
      <p:sp>
        <p:nvSpPr>
          <p:cNvPr id="257" name="TextShape 4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extShape 1"/>
          <p:cNvSpPr txBox="1"/>
          <p:nvPr/>
        </p:nvSpPr>
        <p:spPr>
          <a:xfrm>
            <a:off x="457200" y="1828800"/>
            <a:ext cx="822924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Sequential logic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Current state dependent on both current inputs and previous state.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Must include some form of “memory”.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Flip-flop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a.k.a -- Bi-stable multivibrator, latch.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Several different types.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S-R, J-K, D, 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Gated, non-gated.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Clocked, non-clocked.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Can be used as frequency divider. 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Can be used as frequency counter.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1828800"/>
            <a:ext cx="4343040" cy="48765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P” Material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Add element with 3 electrons in outer shell  (acceptor Impurity).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Aluminum.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Gallium.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Indium.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marL="743040" indent="-285480">
              <a:lnSpc>
                <a:spcPct val="100000"/>
              </a:lnSpc>
              <a:spcBef>
                <a:spcPts val="561"/>
              </a:spcBef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1" name="Picture 3" descr="si9-p.gif"/>
          <p:cNvPicPr/>
          <p:nvPr/>
        </p:nvPicPr>
        <p:blipFill>
          <a:blip r:embed="rId1"/>
          <a:stretch/>
        </p:blipFill>
        <p:spPr>
          <a:xfrm>
            <a:off x="5029200" y="2743200"/>
            <a:ext cx="3200040" cy="3200040"/>
          </a:xfrm>
          <a:prstGeom prst="rect">
            <a:avLst/>
          </a:prstGeom>
          <a:ln w="9360">
            <a:noFill/>
          </a:ln>
        </p:spPr>
      </p:pic>
      <p:sp>
        <p:nvSpPr>
          <p:cNvPr id="10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tiv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e 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Co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m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po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ne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nt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CustomShape 3"/>
          <p:cNvSpPr/>
          <p:nvPr/>
        </p:nvSpPr>
        <p:spPr>
          <a:xfrm>
            <a:off x="457200" y="1828800"/>
            <a:ext cx="8000640" cy="685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457200" y="1828800"/>
            <a:ext cx="8152920" cy="2514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Set-Reset (SR) Latch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Most basic latch type.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63" name="Picture 2" descr="C:\Users\Ray\Pictures\220px-R-S_mk2.gif"/>
          <p:cNvPicPr/>
          <p:nvPr/>
        </p:nvPicPr>
        <p:blipFill>
          <a:blip r:embed="rId1"/>
          <a:stretch/>
        </p:blipFill>
        <p:spPr>
          <a:xfrm>
            <a:off x="6218280" y="4664160"/>
            <a:ext cx="2560320" cy="1872720"/>
          </a:xfrm>
          <a:prstGeom prst="rect">
            <a:avLst/>
          </a:prstGeom>
          <a:ln w="9360">
            <a:noFill/>
          </a:ln>
        </p:spPr>
      </p:pic>
      <p:pic>
        <p:nvPicPr>
          <p:cNvPr id="264" name="Picture 3" descr="C:\Users\Ray\Pictures\500px-SR_(NAND)_Flip-flop_svg.png"/>
          <p:cNvPicPr/>
          <p:nvPr/>
        </p:nvPicPr>
        <p:blipFill>
          <a:blip r:embed="rId2"/>
          <a:stretch/>
        </p:blipFill>
        <p:spPr>
          <a:xfrm>
            <a:off x="6583320" y="2560680"/>
            <a:ext cx="1828440" cy="1828440"/>
          </a:xfrm>
          <a:prstGeom prst="rect">
            <a:avLst/>
          </a:prstGeom>
          <a:ln w="9360">
            <a:noFill/>
          </a:ln>
        </p:spPr>
      </p:pic>
      <p:graphicFrame>
        <p:nvGraphicFramePr>
          <p:cNvPr id="265" name="Table 2"/>
          <p:cNvGraphicFramePr/>
          <p:nvPr/>
        </p:nvGraphicFramePr>
        <p:xfrm>
          <a:off x="1828800" y="4664160"/>
          <a:ext cx="3580920" cy="1854000"/>
        </p:xfrm>
        <a:graphic>
          <a:graphicData uri="http://schemas.openxmlformats.org/drawingml/2006/table">
            <a:tbl>
              <a:tblPr/>
              <a:tblGrid>
                <a:gridCol w="647640"/>
                <a:gridCol w="647640"/>
                <a:gridCol w="228600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S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Action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No change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 = 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 = 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Forbidden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sp>
        <p:nvSpPr>
          <p:cNvPr id="266" name="TextShape 3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457200" y="1828800"/>
            <a:ext cx="8229240" cy="2514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J-K flip-flop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Adds toggle function to SR latch.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Must be clocked.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68" name="Table 2"/>
          <p:cNvGraphicFramePr/>
          <p:nvPr/>
        </p:nvGraphicFramePr>
        <p:xfrm>
          <a:off x="1828800" y="4389480"/>
          <a:ext cx="3809520" cy="1996200"/>
        </p:xfrm>
        <a:graphic>
          <a:graphicData uri="http://schemas.openxmlformats.org/drawingml/2006/table">
            <a:tbl>
              <a:tblPr/>
              <a:tblGrid>
                <a:gridCol w="1066680"/>
                <a:gridCol w="419040"/>
                <a:gridCol w="419040"/>
                <a:gridCol w="1904760"/>
              </a:tblGrid>
              <a:tr h="321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Clock (&gt;)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J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K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Action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35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No change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35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No change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35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 = 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35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 = 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337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Toggle (Q = not Q)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pic>
        <p:nvPicPr>
          <p:cNvPr id="269" name="Picture 2" descr="C:\Users\Ray\Pictures\500px-JK_Flip-flop_(Simple)_Symbol_svg.png"/>
          <p:cNvPicPr/>
          <p:nvPr/>
        </p:nvPicPr>
        <p:blipFill>
          <a:blip r:embed="rId1"/>
          <a:stretch/>
        </p:blipFill>
        <p:spPr>
          <a:xfrm>
            <a:off x="6400800" y="4297320"/>
            <a:ext cx="2285640" cy="2285640"/>
          </a:xfrm>
          <a:prstGeom prst="rect">
            <a:avLst/>
          </a:prstGeom>
          <a:ln w="9360">
            <a:noFill/>
          </a:ln>
        </p:spPr>
      </p:pic>
      <p:sp>
        <p:nvSpPr>
          <p:cNvPr id="270" name="TextShape 3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Shape 1"/>
          <p:cNvSpPr txBox="1"/>
          <p:nvPr/>
        </p:nvSpPr>
        <p:spPr>
          <a:xfrm>
            <a:off x="457200" y="1828800"/>
            <a:ext cx="8229240" cy="41144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Frequency divider.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72" name="Picture 2" descr="C:\Users\Ray\Pictures\divider.jpg"/>
          <p:cNvPicPr/>
          <p:nvPr/>
        </p:nvPicPr>
        <p:blipFill>
          <a:blip r:embed="rId1"/>
          <a:stretch/>
        </p:blipFill>
        <p:spPr>
          <a:xfrm>
            <a:off x="4297320" y="2925720"/>
            <a:ext cx="4516200" cy="3566880"/>
          </a:xfrm>
          <a:prstGeom prst="rect">
            <a:avLst/>
          </a:prstGeom>
          <a:ln w="9360">
            <a:noFill/>
          </a:ln>
        </p:spPr>
      </p:pic>
      <p:sp>
        <p:nvSpPr>
          <p:cNvPr id="27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extShape 1"/>
          <p:cNvSpPr txBox="1"/>
          <p:nvPr/>
        </p:nvSpPr>
        <p:spPr>
          <a:xfrm>
            <a:off x="457200" y="1828800"/>
            <a:ext cx="8229240" cy="29253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 flip-flop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Most common type.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Computer RAM.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Must be clocked.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75" name="Table 2"/>
          <p:cNvGraphicFramePr/>
          <p:nvPr/>
        </p:nvGraphicFramePr>
        <p:xfrm>
          <a:off x="1828800" y="4800600"/>
          <a:ext cx="3390480" cy="1482840"/>
        </p:xfrm>
        <a:graphic>
          <a:graphicData uri="http://schemas.openxmlformats.org/drawingml/2006/table">
            <a:tbl>
              <a:tblPr/>
              <a:tblGrid>
                <a:gridCol w="1066680"/>
                <a:gridCol w="419040"/>
                <a:gridCol w="190476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Clock (&gt;)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D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Action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No change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 = 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 = 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pic>
        <p:nvPicPr>
          <p:cNvPr id="276" name="Picture 3" descr="C:\Users\Ray\Pictures\500px-D-Type_Flip-flop_svg.png"/>
          <p:cNvPicPr/>
          <p:nvPr/>
        </p:nvPicPr>
        <p:blipFill>
          <a:blip r:embed="rId1"/>
          <a:stretch/>
        </p:blipFill>
        <p:spPr>
          <a:xfrm>
            <a:off x="6858000" y="4267080"/>
            <a:ext cx="1904760" cy="2285640"/>
          </a:xfrm>
          <a:prstGeom prst="rect">
            <a:avLst/>
          </a:prstGeom>
          <a:ln w="9360">
            <a:noFill/>
          </a:ln>
        </p:spPr>
      </p:pic>
      <p:sp>
        <p:nvSpPr>
          <p:cNvPr id="277" name="TextShape 3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457200" y="1828800"/>
            <a:ext cx="8229240" cy="30477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Shift Register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Cascaded D flip-flops.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Shifts data from stage to stage.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Converts serial data to parallel data.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Converts parallel data to serial data.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0" name="Picture 3" descr="C:\Users\Ray\Pictures\shift_register.png"/>
          <p:cNvPicPr/>
          <p:nvPr/>
        </p:nvPicPr>
        <p:blipFill>
          <a:blip r:embed="rId1"/>
          <a:stretch/>
        </p:blipFill>
        <p:spPr>
          <a:xfrm>
            <a:off x="1554120" y="4846680"/>
            <a:ext cx="6206760" cy="17362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extShape 1"/>
          <p:cNvSpPr txBox="1"/>
          <p:nvPr/>
        </p:nvSpPr>
        <p:spPr>
          <a:xfrm>
            <a:off x="457200" y="1828800"/>
            <a:ext cx="8229240" cy="329220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 flip-flop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Toggles state with each clock pulse.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 flip-flop with Q output connected to D input.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82" name="Table 2"/>
          <p:cNvGraphicFramePr/>
          <p:nvPr/>
        </p:nvGraphicFramePr>
        <p:xfrm>
          <a:off x="1905120" y="4800600"/>
          <a:ext cx="3390480" cy="1406880"/>
        </p:xfrm>
        <a:graphic>
          <a:graphicData uri="http://schemas.openxmlformats.org/drawingml/2006/table">
            <a:tbl>
              <a:tblPr/>
              <a:tblGrid>
                <a:gridCol w="1066680"/>
                <a:gridCol w="419040"/>
                <a:gridCol w="1904760"/>
              </a:tblGrid>
              <a:tr h="321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Clock (&gt;)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Action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61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No change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61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No change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614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Toggle (Q = not Q)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pic>
        <p:nvPicPr>
          <p:cNvPr id="283" name="Picture 2" descr="C:\Users\Ray\Pictures\500px-T-Type_Flip-flop_svg.png"/>
          <p:cNvPicPr/>
          <p:nvPr/>
        </p:nvPicPr>
        <p:blipFill>
          <a:blip r:embed="rId1"/>
          <a:stretch/>
        </p:blipFill>
        <p:spPr>
          <a:xfrm>
            <a:off x="6400800" y="4648320"/>
            <a:ext cx="1920600" cy="1920600"/>
          </a:xfrm>
          <a:prstGeom prst="rect">
            <a:avLst/>
          </a:prstGeom>
          <a:ln w="9360">
            <a:noFill/>
          </a:ln>
        </p:spPr>
      </p:pic>
      <p:sp>
        <p:nvSpPr>
          <p:cNvPr id="284" name="TextShape 3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457200" y="1828800"/>
            <a:ext cx="8229240" cy="30477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 &amp; Digital Integrated Circuits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Digital Logic Basics.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Digital Counter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Cascaded T flip-flops.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Counts number of input pulses.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Number of states = 2</a:t>
            </a:r>
            <a:r>
              <a:rPr b="0" lang="en-US" sz="2000" spc="-1" strike="noStrike" baseline="30000">
                <a:solidFill>
                  <a:srgbClr val="000000"/>
                </a:solidFill>
                <a:latin typeface="Calibri"/>
              </a:rPr>
              <a:t>N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where N = number of stages.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For example:  3-stage counter has 8 states.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7" name="Picture 2" descr="C:\Users\Ray\Pictures\rct00000.gif"/>
          <p:cNvPicPr/>
          <p:nvPr/>
        </p:nvPicPr>
        <p:blipFill>
          <a:blip r:embed="rId1"/>
          <a:stretch/>
        </p:blipFill>
        <p:spPr>
          <a:xfrm>
            <a:off x="1541520" y="4724280"/>
            <a:ext cx="6116400" cy="2133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extShape 1"/>
          <p:cNvSpPr txBox="1"/>
          <p:nvPr/>
        </p:nvSpPr>
        <p:spPr>
          <a:xfrm>
            <a:off x="457200" y="1828800"/>
            <a:ext cx="8152920" cy="4800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Integrated Circuits.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Monolithic Microwave Integrated Circuit (MMIC)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087920" indent="-282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VHF, UHF, microwaves.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087920" indent="-282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Typically 50</a:t>
            </a:r>
            <a:r>
              <a:rPr b="0" lang="el-GR" sz="1800" spc="-1" strike="noStrike">
                <a:solidFill>
                  <a:srgbClr val="000000"/>
                </a:solidFill>
                <a:latin typeface="Calibri"/>
              </a:rPr>
              <a:t>Ω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2" marL="1087920" indent="-282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Low Noise Figure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427400" indent="-2840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000" spc="-1" strike="noStrike">
                <a:solidFill>
                  <a:srgbClr val="000000"/>
                </a:solidFill>
                <a:latin typeface="Calibri"/>
              </a:rPr>
              <a:t>3.5 dB to 6.0 dB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087920" indent="-282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Microstrip construction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89" name="Picture 7" descr="730px-Monolithic_microwave_integrated_circuit_MSA0686_fixed.png"/>
          <p:cNvPicPr/>
          <p:nvPr/>
        </p:nvPicPr>
        <p:blipFill>
          <a:blip r:embed="rId1"/>
          <a:stretch/>
        </p:blipFill>
        <p:spPr>
          <a:xfrm>
            <a:off x="4754520" y="3200400"/>
            <a:ext cx="4123800" cy="3382560"/>
          </a:xfrm>
          <a:prstGeom prst="rect">
            <a:avLst/>
          </a:prstGeom>
          <a:ln w="9360">
            <a:noFill/>
          </a:ln>
        </p:spPr>
      </p:pic>
      <p:sp>
        <p:nvSpPr>
          <p:cNvPr id="29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457200" y="1828800"/>
            <a:ext cx="8229240" cy="6393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Microprocessors &amp; Related Components.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457200" y="1828800"/>
            <a:ext cx="495252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en-US" sz="1800" spc="-1" strike="noStrike">
              <a:latin typeface="Arial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"/>
              </a:rPr>
              <a:t>Microprocessor.</a:t>
            </a:r>
            <a:endParaRPr b="0" lang="en-US" sz="28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A computer on a chip.</a:t>
            </a:r>
            <a:endParaRPr b="0" lang="en-US" sz="2400" spc="-1" strike="noStrike">
              <a:latin typeface="Arial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Thousands of gates.</a:t>
            </a:r>
            <a:endParaRPr b="0" lang="en-US" sz="2000" spc="-1" strike="noStrike">
              <a:latin typeface="Arial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Tens of thousands of transistors &amp; diodes.</a:t>
            </a:r>
            <a:endParaRPr b="0" lang="en-US" sz="2000" spc="-1" strike="noStrike">
              <a:latin typeface="Arial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"/>
              </a:rPr>
              <a:t>Microcontroller.</a:t>
            </a:r>
            <a:endParaRPr b="0" lang="en-US" sz="28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Microprocessor with added interfaces to input &amp; output devices.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2400" spc="-1" strike="noStrike">
              <a:latin typeface="Arial"/>
            </a:endParaRPr>
          </a:p>
        </p:txBody>
      </p:sp>
      <p:pic>
        <p:nvPicPr>
          <p:cNvPr id="294" name="Picture 2" descr="C:\Users\Ray\Pictures\FIG-8-64_low_rez.jpg"/>
          <p:cNvPicPr/>
          <p:nvPr/>
        </p:nvPicPr>
        <p:blipFill>
          <a:blip r:embed="rId1"/>
          <a:stretch/>
        </p:blipFill>
        <p:spPr>
          <a:xfrm>
            <a:off x="5578560" y="2590920"/>
            <a:ext cx="3200040" cy="1901520"/>
          </a:xfrm>
          <a:prstGeom prst="rect">
            <a:avLst/>
          </a:prstGeom>
          <a:ln w="9360">
            <a:noFill/>
          </a:ln>
        </p:spPr>
      </p:pic>
      <p:pic>
        <p:nvPicPr>
          <p:cNvPr id="295" name="Picture 3" descr="C:\Users\Ray\Pictures\nec-8-bit-microcontrollers.jpg"/>
          <p:cNvPicPr/>
          <p:nvPr/>
        </p:nvPicPr>
        <p:blipFill>
          <a:blip r:embed="rId2"/>
          <a:stretch/>
        </p:blipFill>
        <p:spPr>
          <a:xfrm>
            <a:off x="5578560" y="4664160"/>
            <a:ext cx="3200040" cy="1877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457200" y="1828800"/>
            <a:ext cx="8229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Microprocessors &amp; Related Components.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Memory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Volatile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Data is lost when power is off.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Random Access Memory (RAM)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8" name="Picture 5" descr="C:\Users\Ray\Pictures\ram.jpg"/>
          <p:cNvPicPr/>
          <p:nvPr/>
        </p:nvPicPr>
        <p:blipFill>
          <a:blip r:embed="rId1"/>
          <a:stretch/>
        </p:blipFill>
        <p:spPr>
          <a:xfrm>
            <a:off x="2895480" y="4191120"/>
            <a:ext cx="3712680" cy="23760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1828800"/>
            <a:ext cx="822924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Majority Charge Carrier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N-Type Material = Electron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P-Type Material = Hole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Other semiconductor materials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Gallium-Arsenide (GaAs)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LED’s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Microwave frequencies.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Gallium-Arsenide-Phosphide (GaAsP)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LED’s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marL="743040" indent="-285480">
              <a:lnSpc>
                <a:spcPct val="100000"/>
              </a:lnSpc>
              <a:spcBef>
                <a:spcPts val="561"/>
              </a:spcBef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c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t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i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v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e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 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C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m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p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e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t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Shape 1"/>
          <p:cNvSpPr txBox="1"/>
          <p:nvPr/>
        </p:nvSpPr>
        <p:spPr>
          <a:xfrm>
            <a:off x="457200" y="1828800"/>
            <a:ext cx="8229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Microprocessors &amp; Related Components.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Memory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1" name="Picture 2" descr="C:\Users\Ray\Pictures\e5f2091877bda9e73ef5289eed9a06bb.jpg"/>
          <p:cNvPicPr/>
          <p:nvPr/>
        </p:nvPicPr>
        <p:blipFill>
          <a:blip r:embed="rId1"/>
          <a:stretch/>
        </p:blipFill>
        <p:spPr>
          <a:xfrm>
            <a:off x="7407360" y="4297320"/>
            <a:ext cx="1461600" cy="1274400"/>
          </a:xfrm>
          <a:prstGeom prst="rect">
            <a:avLst/>
          </a:prstGeom>
          <a:ln w="9360">
            <a:noFill/>
          </a:ln>
        </p:spPr>
      </p:pic>
      <p:sp>
        <p:nvSpPr>
          <p:cNvPr id="302" name="CustomShape 3"/>
          <p:cNvSpPr/>
          <p:nvPr/>
        </p:nvSpPr>
        <p:spPr>
          <a:xfrm>
            <a:off x="0" y="1828800"/>
            <a:ext cx="6171840" cy="4723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1800" spc="-1" strike="noStrike">
              <a:latin typeface="Arial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Non-Volatile</a:t>
            </a:r>
            <a:endParaRPr b="0" lang="en-US" sz="2400" spc="-1" strike="noStrike">
              <a:latin typeface="Arial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Data is retained when power is off.</a:t>
            </a:r>
            <a:endParaRPr b="0" lang="en-US" sz="2000" spc="-1" strike="noStrike">
              <a:latin typeface="Arial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Read-Only Memory (ROM)</a:t>
            </a:r>
            <a:endParaRPr b="0" lang="en-US" sz="2000" spc="-1" strike="noStrike">
              <a:latin typeface="Arial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Programmable Read-Only Memory (PROM)</a:t>
            </a:r>
            <a:endParaRPr b="0" lang="en-US" sz="2000" spc="-1" strike="noStrike">
              <a:latin typeface="Arial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Erasable Programmable Read-Only Memory (EPROM)</a:t>
            </a:r>
            <a:endParaRPr b="0" lang="en-US" sz="2000" spc="-1" strike="noStrike">
              <a:latin typeface="Arial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rial"/>
              </a:rPr>
              <a:t>Electrically Erasable Programmable Read-Only Memory (EEPROM)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2000" spc="-1" strike="noStrike">
              <a:latin typeface="Arial"/>
            </a:endParaRPr>
          </a:p>
        </p:txBody>
      </p:sp>
      <p:pic>
        <p:nvPicPr>
          <p:cNvPr id="303" name="Picture 3" descr="C:\Users\Ray\Pictures\eeprom.jpg"/>
          <p:cNvPicPr/>
          <p:nvPr/>
        </p:nvPicPr>
        <p:blipFill>
          <a:blip r:embed="rId2"/>
          <a:stretch/>
        </p:blipFill>
        <p:spPr>
          <a:xfrm>
            <a:off x="7772400" y="5668920"/>
            <a:ext cx="1096560" cy="834840"/>
          </a:xfrm>
          <a:prstGeom prst="rect">
            <a:avLst/>
          </a:prstGeom>
          <a:ln w="9360">
            <a:noFill/>
          </a:ln>
        </p:spPr>
      </p:pic>
      <p:pic>
        <p:nvPicPr>
          <p:cNvPr id="304" name="Picture 4" descr="C:\Users\Ray\Pictures\rom.jpg"/>
          <p:cNvPicPr/>
          <p:nvPr/>
        </p:nvPicPr>
        <p:blipFill>
          <a:blip r:embed="rId3"/>
          <a:stretch/>
        </p:blipFill>
        <p:spPr>
          <a:xfrm>
            <a:off x="6308640" y="2560680"/>
            <a:ext cx="2560320" cy="1553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extShape 1"/>
          <p:cNvSpPr txBox="1"/>
          <p:nvPr/>
        </p:nvSpPr>
        <p:spPr>
          <a:xfrm>
            <a:off x="457200" y="1828800"/>
            <a:ext cx="8229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Microprocessors &amp; Related Components.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Interfaces.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Serial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One bit transferred at a time.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Parallel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Multiple bits transferred at a time.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Shape 1"/>
          <p:cNvSpPr txBox="1"/>
          <p:nvPr/>
        </p:nvSpPr>
        <p:spPr>
          <a:xfrm>
            <a:off x="457200" y="1828800"/>
            <a:ext cx="8229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Microprocessors &amp; Related Components.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Interfaces.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Serial 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One bit transferred at a time.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RS-232 (COM ports).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Commonly used to connect amateur transceivers to personal computers.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Universal Serial Bus (USB).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Replacing RS-232.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Commonly used to connect amateur transceivers to personal computers.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Ethernet.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TextShape 1"/>
          <p:cNvSpPr txBox="1"/>
          <p:nvPr/>
        </p:nvSpPr>
        <p:spPr>
          <a:xfrm>
            <a:off x="457200" y="1828800"/>
            <a:ext cx="8229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Microprocessors &amp; Related Components.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Interfaces.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Parallel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Multiple bits transferred at a time.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Used for connections to mass storage devises.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Integrated Drive Electronics (IDE)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Small Computer System Interface (SCSI)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Centronics® Parallel Printer Port.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Being replaced by high-speed serial interfaces.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extShape 1"/>
          <p:cNvSpPr txBox="1"/>
          <p:nvPr/>
        </p:nvSpPr>
        <p:spPr>
          <a:xfrm>
            <a:off x="457200" y="1828800"/>
            <a:ext cx="5943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Visual Interfaces.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Indicator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Displays on/off state of a single item.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Incandescent Lamp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Largely replaced by LED’s.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Light-Emitting-Diode (LED)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Emits light when forward biased.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Faster than incandescent lamp.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Less power than incandescent lamp.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Less heat than incandescent lamp.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Longer life than incandescent lamp.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3" name="Picture 4" descr="C:\Users\Ray\Pictures\ge47_silver.jpg"/>
          <p:cNvPicPr/>
          <p:nvPr/>
        </p:nvPicPr>
        <p:blipFill>
          <a:blip r:embed="rId1"/>
          <a:stretch/>
        </p:blipFill>
        <p:spPr>
          <a:xfrm>
            <a:off x="6400800" y="2103480"/>
            <a:ext cx="2468160" cy="1747440"/>
          </a:xfrm>
          <a:prstGeom prst="rect">
            <a:avLst/>
          </a:prstGeom>
          <a:ln w="9360">
            <a:noFill/>
          </a:ln>
        </p:spPr>
      </p:pic>
      <p:pic>
        <p:nvPicPr>
          <p:cNvPr id="314" name="Picture 5" descr="C:\Users\Ray\Pictures\Light-Emitting-Diodes-LED-.jpg"/>
          <p:cNvPicPr/>
          <p:nvPr/>
        </p:nvPicPr>
        <p:blipFill>
          <a:blip r:embed="rId2"/>
          <a:stretch/>
        </p:blipFill>
        <p:spPr>
          <a:xfrm>
            <a:off x="6400800" y="4022640"/>
            <a:ext cx="2468160" cy="25873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TextShape 1"/>
          <p:cNvSpPr txBox="1"/>
          <p:nvPr/>
        </p:nvSpPr>
        <p:spPr>
          <a:xfrm>
            <a:off x="457200" y="1828800"/>
            <a:ext cx="8229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Visual Interfaces.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Display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Displays text or graphical information.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Most common type in amateur equipment is the liquid crystal display (LCD).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Requires illumination.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Ambient light.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Back light.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Picture 2" descr="C:\Users\Ray\Pictures\lcd_stack_large.png"/>
          <p:cNvPicPr/>
          <p:nvPr/>
        </p:nvPicPr>
        <p:blipFill>
          <a:blip r:embed="rId1"/>
          <a:stretch/>
        </p:blipFill>
        <p:spPr>
          <a:xfrm>
            <a:off x="2286000" y="3932280"/>
            <a:ext cx="5124240" cy="2742840"/>
          </a:xfrm>
          <a:prstGeom prst="rect">
            <a:avLst/>
          </a:prstGeom>
          <a:ln w="9360">
            <a:noFill/>
          </a:ln>
        </p:spPr>
      </p:pic>
      <p:sp>
        <p:nvSpPr>
          <p:cNvPr id="318" name="TextShape 1"/>
          <p:cNvSpPr txBox="1"/>
          <p:nvPr/>
        </p:nvSpPr>
        <p:spPr>
          <a:xfrm>
            <a:off x="457200" y="1828800"/>
            <a:ext cx="8152920" cy="2285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Visual Interfaces.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Liquid-Crystal Displays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Rotates polarization of light passing through it.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Applying voltage across crystal changes polarization.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G6A03 -- What is the approximate junction threshold voltage of a germanium diode?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0.1 volt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0.3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0.7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1.0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2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G6A05 -- What is the approximate junction threshold voltage of a conventional silicon diode?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0.1 volt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0.3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0.7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1.0 volts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CustomShape 3"/>
          <p:cNvSpPr/>
          <p:nvPr/>
        </p:nvSpPr>
        <p:spPr>
          <a:xfrm>
            <a:off x="0" y="34290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G6A06 -- Which of the following is an advantage of using a Schottky diode in an RF switching circuit rather than a standard silicon diode?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Lower capacitance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Lower inductance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Longer switching times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Higher breakdown voltage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1828800"/>
            <a:ext cx="411444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Diodes &amp; Rectifiers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Junction diodes.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 P-N junction blocks current flow in one direction &amp; allows current to flow in the other direction.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c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t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i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v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e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 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C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m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p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o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e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n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t</a:t>
            </a: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8" name="Picture 2" descr=""/>
          <p:cNvPicPr/>
          <p:nvPr/>
        </p:nvPicPr>
        <p:blipFill>
          <a:blip r:embed="rId1"/>
          <a:stretch/>
        </p:blipFill>
        <p:spPr>
          <a:xfrm>
            <a:off x="5029200" y="2362320"/>
            <a:ext cx="3657240" cy="2138040"/>
          </a:xfrm>
          <a:prstGeom prst="rect">
            <a:avLst/>
          </a:prstGeom>
          <a:ln w="9360">
            <a:noFill/>
          </a:ln>
        </p:spPr>
      </p:pic>
      <p:pic>
        <p:nvPicPr>
          <p:cNvPr id="109" name="Picture 2" descr=""/>
          <p:cNvPicPr/>
          <p:nvPr/>
        </p:nvPicPr>
        <p:blipFill>
          <a:blip r:embed="rId2"/>
          <a:stretch/>
        </p:blipFill>
        <p:spPr>
          <a:xfrm>
            <a:off x="5029200" y="4859280"/>
            <a:ext cx="3657240" cy="1079280"/>
          </a:xfrm>
          <a:prstGeom prst="rect">
            <a:avLst/>
          </a:prstGeom>
          <a:ln w="9360">
            <a:noFill/>
          </a:ln>
        </p:spPr>
      </p:pic>
      <p:sp>
        <p:nvSpPr>
          <p:cNvPr id="110" name="CustomShape 3"/>
          <p:cNvSpPr/>
          <p:nvPr/>
        </p:nvSpPr>
        <p:spPr>
          <a:xfrm>
            <a:off x="457200" y="1828800"/>
            <a:ext cx="8000640" cy="685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G6A07 -- What are the stable operating points for a bipolar transistor used as a switch in a logic circuit?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Its saturation and cutoff regions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Its active region (between the cutoff and saturation regions)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Its peak and valley current points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Its enhancement and depletion modes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1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G6A08 -- Why must the cases of some large power transistors be insulated from ground?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the beta of the transistor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improve the power dissipation capability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stray capacitance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avoid shorting the collector or drain voltage to ground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4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G6A09 -- Which of the following describes the construction of a MOSFET?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gate is formed by a back-biased junction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gate is separated from the channel with a thin insulating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source is separated from the drain by a thin insulating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source is formed by depositing metal on silicon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7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G6A10 -- Which element of a triode vacuum tube is used to regulate the flow of electrons between cathode and plate?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Control grid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Heater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Screen grid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Trigger electrode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0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G6A11 -- Which of the following solid state devices is most like a vacuum tube in its general operating characteristics?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bipolar transistor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field effect transistor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tunnel diode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varistor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3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" dur="indefinite" restart="never" nodeType="tmRoot">
          <p:childTnLst>
            <p:seq>
              <p:cTn id="51" dur="indefinite" nodeType="mainSeq">
                <p:childTnLst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6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G6A12 -- What is the primary purpose of a screen grid in a vacuum tube?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reduce grid-to-plate capacitance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efficiency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increase the control grid resistance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decrease plate resistance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6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3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G6B01 -- Which of the following is an analog integrated circuit?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NAND Gate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Microprocessor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Frequency Counter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Linear voltage regulator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0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G6B02 -- What is meant by the term MMIC?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Multi Megabyte Integrated Circuit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Monolithic Microwave Integrated Circuit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Military Manufactured Integrated Circuit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Mode Modulated Integrated Circuit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2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7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G6B03 -- Which of the following is an advantage of CMOS integrated circuits compared to TTL integrated circuits?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 power consumption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power handling capability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Better suited for RF amplification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Better suited for power supply regulation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5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8" dur="indefinite" restart="never" nodeType="tmRoot">
          <p:childTnLst>
            <p:seq>
              <p:cTn id="79" dur="indefinite" nodeType="mainSeq">
                <p:childTnLst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G6B04 -- What is meant by the term ROM?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Resistor Operated Memory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Read Only Memory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Random Operational Memory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Resistant to Overload Memory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8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1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2" descr=""/>
          <p:cNvPicPr/>
          <p:nvPr/>
        </p:nvPicPr>
        <p:blipFill>
          <a:blip r:embed="rId1"/>
          <a:stretch/>
        </p:blipFill>
        <p:spPr>
          <a:xfrm>
            <a:off x="5029200" y="5181480"/>
            <a:ext cx="3657240" cy="1079280"/>
          </a:xfrm>
          <a:prstGeom prst="rect">
            <a:avLst/>
          </a:prstGeom>
          <a:ln w="9360">
            <a:noFill/>
          </a:ln>
        </p:spPr>
      </p:pic>
      <p:pic>
        <p:nvPicPr>
          <p:cNvPr id="112" name="Picture 2" descr=""/>
          <p:cNvPicPr/>
          <p:nvPr/>
        </p:nvPicPr>
        <p:blipFill>
          <a:blip r:embed="rId2"/>
          <a:stretch/>
        </p:blipFill>
        <p:spPr>
          <a:xfrm>
            <a:off x="5029200" y="3352680"/>
            <a:ext cx="3657240" cy="1079280"/>
          </a:xfrm>
          <a:prstGeom prst="rect">
            <a:avLst/>
          </a:prstGeom>
          <a:ln w="9360">
            <a:noFill/>
          </a:ln>
        </p:spPr>
      </p:pic>
      <p:sp>
        <p:nvSpPr>
          <p:cNvPr id="113" name="TextShape 1"/>
          <p:cNvSpPr txBox="1"/>
          <p:nvPr/>
        </p:nvSpPr>
        <p:spPr>
          <a:xfrm>
            <a:off x="457200" y="1828800"/>
            <a:ext cx="449532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Diodes &amp; Rectifiers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Junction diodes.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Voltage applied in the forward direction is called “forward bias”.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Large current flow.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Voltage applied in the reverse direction is called “reverse bias”.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Minimal current flow.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CustomShape 3"/>
          <p:cNvSpPr/>
          <p:nvPr/>
        </p:nvSpPr>
        <p:spPr>
          <a:xfrm>
            <a:off x="7315200" y="5546880"/>
            <a:ext cx="533160" cy="821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latin typeface="Arial"/>
                <a:ea typeface="Arial"/>
              </a:rPr>
              <a:t>+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16" name="CustomShape 4"/>
          <p:cNvSpPr/>
          <p:nvPr/>
        </p:nvSpPr>
        <p:spPr>
          <a:xfrm>
            <a:off x="5668920" y="3718080"/>
            <a:ext cx="544320" cy="821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latin typeface="Arial"/>
                <a:ea typeface="Arial"/>
              </a:rPr>
              <a:t>+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17" name="CustomShape 5"/>
          <p:cNvSpPr/>
          <p:nvPr/>
        </p:nvSpPr>
        <p:spPr>
          <a:xfrm>
            <a:off x="7315200" y="3673440"/>
            <a:ext cx="533160" cy="821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latin typeface="Arial"/>
                <a:ea typeface="Arial"/>
              </a:rPr>
              <a:t>-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18" name="CustomShape 6"/>
          <p:cNvSpPr/>
          <p:nvPr/>
        </p:nvSpPr>
        <p:spPr>
          <a:xfrm>
            <a:off x="5761080" y="5502240"/>
            <a:ext cx="456840" cy="821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latin typeface="Arial"/>
                <a:ea typeface="Arial"/>
              </a:rPr>
              <a:t>-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19" name="CustomShape 7"/>
          <p:cNvSpPr/>
          <p:nvPr/>
        </p:nvSpPr>
        <p:spPr>
          <a:xfrm>
            <a:off x="457200" y="1828800"/>
            <a:ext cx="8000640" cy="685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G6B05 -- What is meant when memory is characterized as non-volatile?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resistant to radiation damage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is resistant to high temperatures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stored information is maintained even if power is removed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stored information cannot be changed once written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1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2" dur="indefinite" restart="never" nodeType="tmRoot">
          <p:childTnLst>
            <p:seq>
              <p:cTn id="93" dur="indefinite" nodeType="mainSeq">
                <p:childTnLst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8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G6B06 -- What kind of device is an integrated circuit operational amplifier?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Digital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MMIC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Programmable Logic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Analog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4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9" dur="indefinite" restart="never" nodeType="tmRoot">
          <p:childTnLst>
            <p:seq>
              <p:cTn id="100" dur="indefinite" nodeType="mainSeq">
                <p:childTnLst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5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G6B07 -- Which of the following is an advantage of an LED indicator compared to an incandescent indicator?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Lower power consumption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Faster response time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Longer life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7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6" dur="indefinite" restart="never" nodeType="tmRoot">
          <p:childTnLst>
            <p:seq>
              <p:cTn id="107" dur="indefinite" nodeType="mainSeq">
                <p:childTnLst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2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G6B08 -- How is an LED biased when emitting light?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Beyond cutoff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the Zener voltage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Reverse Biased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Forward Biased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0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3" dur="indefinite" restart="never" nodeType="tmRoot">
          <p:childTnLst>
            <p:seq>
              <p:cTn id="114" dur="indefinite" nodeType="mainSeq">
                <p:childTnLst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9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G6B09 -- Which of the following is a characteristic of a liquid crystal display?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requires ambient or back lighting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offers a wide dynamic range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has a wide viewing angle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3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0" dur="indefinite" restart="never" nodeType="tmRoot">
          <p:childTnLst>
            <p:seq>
              <p:cTn id="121" dur="indefinite" nodeType="mainSeq">
                <p:childTnLst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6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G6B10 -- What two devices in an Amateur Radio station might be connected using a USB interface?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Computer and transceiver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Microphone and transceiver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Amplifier and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Power supply and amplifier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6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3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G6B11 -- What is a microprocessor?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low power analog signal processor used as a microwave detector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computer on a single integrated circuit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microwave detector, amplifier, and local oscillator on a single integrated circuit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lphaUcPeriod" startAt="3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low voltage amplifier used in a microwave transmitter modulator stage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9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4" dur="indefinite" restart="never" nodeType="tmRoot">
          <p:childTnLst>
            <p:seq>
              <p:cTn id="135" dur="indefinite" nodeType="mainSeq">
                <p:childTnLst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G7B01 -- Complex digital circuitry can often be replaced by what type of integrated circuit?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Microcontroller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Charge-coupled device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Phase detector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Window comparator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2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1" dur="indefinite" restart="never" nodeType="tmRoot">
          <p:childTnLst>
            <p:seq>
              <p:cTn id="142" dur="indefinite" nodeType="mainSeq">
                <p:childTnLst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7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G7B02 -- Which of the following is an advantage of using the binary system when processing digital signals?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Binary "ones" and "zeros" are easy to represent with an "on" or "off" state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binary number system is most accurate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Binary numbers are more compatible with analog circuitry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5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4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G7B03 -- Which of the following describes the function of a two input AND gate?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Output is high when either or both inputs are low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Output is high only when both inputs are high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Output is low when either or both inputs are high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Output is low only when both inputs are high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8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5" dur="indefinite" restart="never" nodeType="tmRoot">
          <p:childTnLst>
            <p:seq>
              <p:cTn id="156" dur="indefinite" nodeType="mainSeq">
                <p:childTnLst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1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1828800"/>
            <a:ext cx="822924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Semiconductor Components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Diodes &amp; Rectifiers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Diodes  designed for low-power signals are called “signal” or “switching” diodes.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Diodes designed for high power circuits are called “rectifiers”.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Maximum reverse voltage as high as 1000 Volts.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Maximum forward current as high as 200 Amp.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0070c0"/>
                </a:solidFill>
                <a:latin typeface="Calibri"/>
              </a:rPr>
              <a:t>Active Components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G7B04 -- Which of the following describes the function of a two input NOR gate?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Output is high when either or both inputs are low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Output is high only when both inputs are high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Output is low when either or both inputs are high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Output is low only when both inputs are high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1" name="CustomShape 3"/>
          <p:cNvSpPr/>
          <p:nvPr/>
        </p:nvSpPr>
        <p:spPr>
          <a:xfrm>
            <a:off x="0" y="4343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2" dur="indefinite" restart="never" nodeType="tmRoot">
          <p:childTnLst>
            <p:seq>
              <p:cTn id="163" dur="indefinite" nodeType="mainSeq">
                <p:childTnLst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8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G7B05 -- How many states does a 3-bit binary counter have?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16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4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9" dur="indefinite" restart="never" nodeType="tmRoot">
          <p:childTnLst>
            <p:seq>
              <p:cTn id="170" dur="indefinite" nodeType="mainSeq">
                <p:childTnLst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5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G7B06 -- What is a shift register?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clocked array of circuits that passes data in steps along the array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array of operational amplifiers used for tri state arithmetic operations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A digital mixer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de-DE" sz="3200" spc="-1" strike="noStrike">
                <a:solidFill>
                  <a:srgbClr val="000000"/>
                </a:solidFill>
                <a:latin typeface="Calibri"/>
              </a:rPr>
              <a:t>An analog mixer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7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6" dur="indefinite" restart="never" nodeType="tmRoot">
          <p:childTnLst>
            <p:seq>
              <p:cTn id="177" dur="indefinite" nodeType="mainSeq">
                <p:childTnLst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extShape 1"/>
          <p:cNvSpPr txBox="1"/>
          <p:nvPr/>
        </p:nvSpPr>
        <p:spPr>
          <a:xfrm>
            <a:off x="457200" y="1828800"/>
            <a:ext cx="52574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Rectifier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Half-Wave Rectifier.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Only one-half of the cycle (180°) delivers power to the load.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Creates a series of widely-spaced pulses at the frequency of the input voltage.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Very difficult to filter.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Avg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= 0.45 x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AC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Diode PIV ≥ 2 x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P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Diode I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Max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≥ I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Load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0" name="Picture 2" descr="C:\Users\Ray\Pictures\Halfwave.gif"/>
          <p:cNvPicPr/>
          <p:nvPr/>
        </p:nvPicPr>
        <p:blipFill>
          <a:blip r:embed="rId1"/>
          <a:stretch/>
        </p:blipFill>
        <p:spPr>
          <a:xfrm>
            <a:off x="6126120" y="2560680"/>
            <a:ext cx="2742840" cy="1914120"/>
          </a:xfrm>
          <a:prstGeom prst="rect">
            <a:avLst/>
          </a:prstGeom>
          <a:ln w="9360">
            <a:noFill/>
          </a:ln>
        </p:spPr>
      </p:pic>
      <p:pic>
        <p:nvPicPr>
          <p:cNvPr id="401" name="Picture 3" descr="C:\Users\Ray\Pictures\Filcap - Copy.gif"/>
          <p:cNvPicPr/>
          <p:nvPr/>
        </p:nvPicPr>
        <p:blipFill>
          <a:blip r:embed="rId2"/>
          <a:stretch/>
        </p:blipFill>
        <p:spPr>
          <a:xfrm>
            <a:off x="6126120" y="4572000"/>
            <a:ext cx="2742840" cy="19029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extShape 1"/>
          <p:cNvSpPr txBox="1"/>
          <p:nvPr/>
        </p:nvSpPr>
        <p:spPr>
          <a:xfrm>
            <a:off x="457200" y="1828800"/>
            <a:ext cx="52574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Rectifier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Full-Wave Rectifier.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All of the cycle (360°) is used to deliver power to the load.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Creates a series of closely-spaced pulses at twice the frequency of the input voltage.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Easier to filter.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Avg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= 0.9 x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AC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Diode PIV ≥ 2 x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P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Diode I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Max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≥ 0.5 x I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Load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4" name="Picture 2" descr="C:\Users\Ray\Pictures\Fullwave.gif"/>
          <p:cNvPicPr/>
          <p:nvPr/>
        </p:nvPicPr>
        <p:blipFill>
          <a:blip r:embed="rId1"/>
          <a:stretch/>
        </p:blipFill>
        <p:spPr>
          <a:xfrm>
            <a:off x="6126120" y="3200400"/>
            <a:ext cx="2742840" cy="2298240"/>
          </a:xfrm>
          <a:prstGeom prst="rect">
            <a:avLst/>
          </a:prstGeom>
          <a:ln w="9360">
            <a:noFill/>
          </a:ln>
        </p:spPr>
      </p:pic>
      <p:pic>
        <p:nvPicPr>
          <p:cNvPr id="405" name="Picture 2" descr="C:\Users\Ray\Pictures\Filcap - Copy (2).gif"/>
          <p:cNvPicPr/>
          <p:nvPr/>
        </p:nvPicPr>
        <p:blipFill>
          <a:blip r:embed="rId2"/>
          <a:stretch/>
        </p:blipFill>
        <p:spPr>
          <a:xfrm>
            <a:off x="6126120" y="5578560"/>
            <a:ext cx="2742840" cy="1017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TextShape 1"/>
          <p:cNvSpPr txBox="1"/>
          <p:nvPr/>
        </p:nvSpPr>
        <p:spPr>
          <a:xfrm>
            <a:off x="457200" y="1828800"/>
            <a:ext cx="52574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Rectifier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Full-Wave Bridge Rectifier.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All of the cycle (360°) is used to deliver power to the load.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Creates a series of closely-spaced pulses at twice the frequency of the input voltage.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Easier to filter.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Avg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= 0.9 x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AC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Diode PIV ≥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P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Diode I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Max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≥ 0.5 x I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Load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8" name="Picture 3" descr="C:\Users\Ray\Pictures\Bridge.gif"/>
          <p:cNvPicPr/>
          <p:nvPr/>
        </p:nvPicPr>
        <p:blipFill>
          <a:blip r:embed="rId1"/>
          <a:stretch/>
        </p:blipFill>
        <p:spPr>
          <a:xfrm>
            <a:off x="6126120" y="3475080"/>
            <a:ext cx="2742840" cy="2020680"/>
          </a:xfrm>
          <a:prstGeom prst="rect">
            <a:avLst/>
          </a:prstGeom>
          <a:ln w="9360">
            <a:noFill/>
          </a:ln>
        </p:spPr>
      </p:pic>
      <p:pic>
        <p:nvPicPr>
          <p:cNvPr id="409" name="Picture 2" descr="C:\Users\Ray\Pictures\Filcap - Copy (2).gif"/>
          <p:cNvPicPr/>
          <p:nvPr/>
        </p:nvPicPr>
        <p:blipFill>
          <a:blip r:embed="rId2"/>
          <a:stretch/>
        </p:blipFill>
        <p:spPr>
          <a:xfrm>
            <a:off x="6126120" y="5578560"/>
            <a:ext cx="2742840" cy="1017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TextShape 1"/>
          <p:cNvSpPr txBox="1"/>
          <p:nvPr/>
        </p:nvSpPr>
        <p:spPr>
          <a:xfrm>
            <a:off x="457200" y="1828800"/>
            <a:ext cx="8229240" cy="1218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Rectifier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412" name="Table 3"/>
          <p:cNvGraphicFramePr/>
          <p:nvPr/>
        </p:nvGraphicFramePr>
        <p:xfrm>
          <a:off x="1295280" y="3276720"/>
          <a:ext cx="6705360" cy="1482840"/>
        </p:xfrm>
        <a:graphic>
          <a:graphicData uri="http://schemas.openxmlformats.org/drawingml/2006/table">
            <a:tbl>
              <a:tblPr/>
              <a:tblGrid>
                <a:gridCol w="2590560"/>
                <a:gridCol w="1828800"/>
                <a:gridCol w="2286000"/>
              </a:tblGrid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Type of Circuit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Diode PIV Rating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Diode Current Rating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Half-Wave Rectifier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≥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 x V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≥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Calibri"/>
                        </a:rPr>
                        <a:t>Load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Full-Wave Center-Tapped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≥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 x V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≥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0.5 x I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Calibri"/>
                        </a:rPr>
                        <a:t>Load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Full-Wave Bridge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≥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≥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0.5 x I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Calibri"/>
                        </a:rPr>
                        <a:t>Load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TextShape 1"/>
          <p:cNvSpPr txBox="1"/>
          <p:nvPr/>
        </p:nvSpPr>
        <p:spPr>
          <a:xfrm>
            <a:off x="457200" y="1828800"/>
            <a:ext cx="822924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Rectifier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Diodes in parallel.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Diodes can be connected in parallel to increase current capacity, </a:t>
            </a:r>
            <a:r>
              <a:rPr b="1" lang="en-US" sz="2000" spc="-1" strike="noStrike" u="sng">
                <a:solidFill>
                  <a:srgbClr val="ff0000"/>
                </a:solidFill>
                <a:uFillTx/>
                <a:latin typeface="Calibri"/>
              </a:rPr>
              <a:t>ONLY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if you put a small-value resistor in series with each diode to equalize the currents between each diode.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Diodes in series.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Diodes can be connected in series to increase voltage capacity, </a:t>
            </a:r>
            <a:r>
              <a:rPr b="1" lang="en-US" sz="2000" spc="-1" strike="noStrike" u="sng">
                <a:solidFill>
                  <a:srgbClr val="ff0000"/>
                </a:solidFill>
                <a:uFillTx/>
                <a:latin typeface="Calibri"/>
              </a:rPr>
              <a:t>ONLY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if you put a large-value resistor in parallel with each diode to equalize the voltage across each diode.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Shape 1"/>
          <p:cNvSpPr txBox="1"/>
          <p:nvPr/>
        </p:nvSpPr>
        <p:spPr>
          <a:xfrm>
            <a:off x="457200" y="1828800"/>
            <a:ext cx="838152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Raw output from rectifier is a series of pulses unsuitable for operating electronic equipment.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Need filter after rectifier to smooth pulses into a steady DC voltage.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Low-pass filter with cut-off frequency well below  frequency of pulses.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Half-wave rectifier </a:t>
            </a:r>
            <a:r>
              <a:rPr b="0" lang="en-US" sz="20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60 Hz pulses.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Full-wave rectifier </a:t>
            </a:r>
            <a:r>
              <a:rPr b="0" lang="en-US" sz="20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120 Hz pulses.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TextShape 1"/>
          <p:cNvSpPr txBox="1"/>
          <p:nvPr/>
        </p:nvSpPr>
        <p:spPr>
          <a:xfrm>
            <a:off x="457200" y="1828800"/>
            <a:ext cx="8381520" cy="47239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Rectifiers &amp; Power Supplies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Filter Circuits.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R-C or L-C network after rectifier to reduce variations in the DC output voltage.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Variations are called “ripple”.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Ripple = 100 x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AC(P-P)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/ V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Calibri"/>
              </a:rPr>
              <a:t>DC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Practical Circuits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19" name="Picture 2" descr="C:\Users\Ray\Pictures\Filter.gif"/>
          <p:cNvPicPr/>
          <p:nvPr/>
        </p:nvPicPr>
        <p:blipFill>
          <a:blip r:embed="rId1"/>
          <a:stretch/>
        </p:blipFill>
        <p:spPr>
          <a:xfrm>
            <a:off x="2286000" y="4648320"/>
            <a:ext cx="4519080" cy="1828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Application>LibreOffice/6.4.2.2$Linux_X86_64 LibreOffice_project/40$Build-2</Application>
  <Words>39097</Words>
  <Paragraphs>2052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2018-03-02T14:26:54Z</dcterms:created>
  <dc:creator>Ray</dc:creator>
  <dc:description/>
  <dc:language>en-US</dc:language>
  <cp:lastModifiedBy/>
  <dcterms:modified xsi:type="dcterms:W3CDTF">2020-03-23T09:33:34Z</dcterms:modified>
  <cp:revision>325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KSOProductBuildVer">
    <vt:lpwstr>1033-10.1.0.5707</vt:lpwstr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183</vt:i4>
  </property>
</Properties>
</file>