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ppt/slideLayouts/_rels/slideLayout5.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9.xml.rels" ContentType="application/vnd.openxmlformats-package.relationships+xml"/>
  <Override PartName="/ppt/slideLayouts/_rels/slideLayout2.xml.rels" ContentType="application/vnd.openxmlformats-package.relationships+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10.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8.xml.rels" ContentType="application/vnd.openxmlformats-package.relationships+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12.xml" ContentType="application/vnd.openxmlformats-officedocument.presentationml.slideLayout+xml"/>
  <Override PartName="/ppt/slideLayouts/slideLayout5.xml" ContentType="application/vnd.openxmlformats-officedocument.presentationml.slideLayout+xml"/>
  <Override PartName="/ppt/slideLayouts/slideLayout2.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Masters/_rels/notesMaster1.xml.rels" ContentType="application/vnd.openxmlformats-package.relationships+xml"/>
  <Override PartName="/ppt/notesMasters/notesMaster1.xml" ContentType="application/vnd.openxmlformats-officedocument.presentationml.notesMaster+xml"/>
  <Override PartName="/ppt/presentation.xml" ContentType="application/vnd.openxmlformats-officedocument.presentationml.presentation.main+xml"/>
  <Override PartName="/ppt/_rels/presentation.xml.rels" ContentType="application/vnd.openxmlformats-package.relationships+xml"/>
  <Override PartName="/ppt/media/image1.jpeg" ContentType="image/jpeg"/>
  <Override PartName="/ppt/media/image11.png" ContentType="image/png"/>
  <Override PartName="/ppt/media/image4.jpeg" ContentType="image/jpeg"/>
  <Override PartName="/ppt/media/image3.jpeg" ContentType="image/jpeg"/>
  <Override PartName="/ppt/media/image12.jpeg" ContentType="image/jpeg"/>
  <Override PartName="/ppt/media/image6.jpeg" ContentType="image/jpeg"/>
  <Override PartName="/ppt/media/image5.jpeg" ContentType="image/jpeg"/>
  <Override PartName="/ppt/media/image2.jpeg" ContentType="image/jpeg"/>
  <Override PartName="/ppt/media/image7.jpeg" ContentType="image/jpeg"/>
  <Override PartName="/ppt/media/image8.jpeg" ContentType="image/jpeg"/>
  <Override PartName="/ppt/media/image10.png" ContentType="image/png"/>
  <Override PartName="/ppt/media/image9.png" ContentType="image/png"/>
  <Override PartName="/ppt/notesSlides/_rels/notesSlide11.xml.rels" ContentType="application/vnd.openxmlformats-package.relationships+xml"/>
  <Override PartName="/ppt/notesSlides/_rels/notesSlide2.xml.rels" ContentType="application/vnd.openxmlformats-package.relationships+xml"/>
  <Override PartName="/ppt/notesSlides/_rels/notesSlide47.xml.rels" ContentType="application/vnd.openxmlformats-package.relationships+xml"/>
  <Override PartName="/ppt/notesSlides/_rels/notesSlide20.xml.rels" ContentType="application/vnd.openxmlformats-package.relationships+xml"/>
  <Override PartName="/ppt/notesSlides/_rels/notesSlide52.xml.rels" ContentType="application/vnd.openxmlformats-package.relationships+xml"/>
  <Override PartName="/ppt/notesSlides/_rels/notesSlide39.xml.rels" ContentType="application/vnd.openxmlformats-package.relationships+xml"/>
  <Override PartName="/ppt/notesSlides/_rels/notesSlide5.xml.rels" ContentType="application/vnd.openxmlformats-package.relationships+xml"/>
  <Override PartName="/ppt/notesSlides/_rels/notesSlide72.xml.rels" ContentType="application/vnd.openxmlformats-package.relationships+xml"/>
  <Override PartName="/ppt/notesSlides/_rels/notesSlide21.xml.rels" ContentType="application/vnd.openxmlformats-package.relationships+xml"/>
  <Override PartName="/ppt/notesSlides/_rels/notesSlide12.xml.rels" ContentType="application/vnd.openxmlformats-package.relationships+xml"/>
  <Override PartName="/ppt/notesSlides/_rels/notesSlide13.xml.rels" ContentType="application/vnd.openxmlformats-package.relationships+xml"/>
  <Override PartName="/ppt/notesSlides/_rels/notesSlide14.xml.rels" ContentType="application/vnd.openxmlformats-package.relationships+xml"/>
  <Override PartName="/ppt/notesSlides/_rels/notesSlide46.xml.rels" ContentType="application/vnd.openxmlformats-package.relationships+xml"/>
  <Override PartName="/ppt/notesSlides/_rels/notesSlide15.xml.rels" ContentType="application/vnd.openxmlformats-package.relationships+xml"/>
  <Override PartName="/ppt/notesSlides/_rels/notesSlide6.xml.rels" ContentType="application/vnd.openxmlformats-package.relationships+xml"/>
  <Override PartName="/ppt/notesSlides/_rels/notesSlide73.xml.rels" ContentType="application/vnd.openxmlformats-package.relationships+xml"/>
  <Override PartName="/ppt/notesSlides/_rels/notesSlide16.xml.rels" ContentType="application/vnd.openxmlformats-package.relationships+xml"/>
  <Override PartName="/ppt/notesSlides/_rels/notesSlide7.xml.rels" ContentType="application/vnd.openxmlformats-package.relationships+xml"/>
  <Override PartName="/ppt/notesSlides/_rels/notesSlide74.xml.rels" ContentType="application/vnd.openxmlformats-package.relationships+xml"/>
  <Override PartName="/ppt/notesSlides/_rels/notesSlide48.xml.rels" ContentType="application/vnd.openxmlformats-package.relationships+xml"/>
  <Override PartName="/ppt/notesSlides/_rels/notesSlide84.xml.rels" ContentType="application/vnd.openxmlformats-package.relationships+xml"/>
  <Override PartName="/ppt/notesSlides/_rels/notesSlide83.xml.rels" ContentType="application/vnd.openxmlformats-package.relationships+xml"/>
  <Override PartName="/ppt/notesSlides/_rels/notesSlide49.xml.rels" ContentType="application/vnd.openxmlformats-package.relationships+xml"/>
  <Override PartName="/ppt/notesSlides/_rels/notesSlide30.xml.rels" ContentType="application/vnd.openxmlformats-package.relationships+xml"/>
  <Override PartName="/ppt/notesSlides/_rels/notesSlide85.xml.rels" ContentType="application/vnd.openxmlformats-package.relationships+xml"/>
  <Override PartName="/ppt/notesSlides/_rels/notesSlide27.xml.rels" ContentType="application/vnd.openxmlformats-package.relationships+xml"/>
  <Override PartName="/ppt/notesSlides/_rels/notesSlide4.xml.rels" ContentType="application/vnd.openxmlformats-package.relationships+xml"/>
  <Override PartName="/ppt/notesSlides/_rels/notesSlide71.xml.rels" ContentType="application/vnd.openxmlformats-package.relationships+xml"/>
  <Override PartName="/ppt/notesSlides/_rels/notesSlide51.xml.rels" ContentType="application/vnd.openxmlformats-package.relationships+xml"/>
  <Override PartName="/ppt/notesSlides/_rels/notesSlide53.xml.rels" ContentType="application/vnd.openxmlformats-package.relationships+xml"/>
  <Override PartName="/ppt/notesSlides/_rels/notesSlide19.xml.rels" ContentType="application/vnd.openxmlformats-package.relationships+xml"/>
  <Override PartName="/ppt/notesSlides/_rels/notesSlide77.xml.rels" ContentType="application/vnd.openxmlformats-package.relationships+xml"/>
  <Override PartName="/ppt/notesSlides/_rels/notesSlide90.xml.rels" ContentType="application/vnd.openxmlformats-package.relationships+xml"/>
  <Override PartName="/ppt/notesSlides/_rels/notesSlide67.xml.rels" ContentType="application/vnd.openxmlformats-package.relationships+xml"/>
  <Override PartName="/ppt/notesSlides/_rels/notesSlide68.xml.rels" ContentType="application/vnd.openxmlformats-package.relationships+xml"/>
  <Override PartName="/ppt/notesSlides/_rels/notesSlide17.xml.rels" ContentType="application/vnd.openxmlformats-package.relationships+xml"/>
  <Override PartName="/ppt/notesSlides/_rels/notesSlide8.xml.rels" ContentType="application/vnd.openxmlformats-package.relationships+xml"/>
  <Override PartName="/ppt/notesSlides/_rels/notesSlide75.xml.rels" ContentType="application/vnd.openxmlformats-package.relationships+xml"/>
  <Override PartName="/ppt/notesSlides/_rels/notesSlide76.xml.rels" ContentType="application/vnd.openxmlformats-package.relationships+xml"/>
  <Override PartName="/ppt/notesSlides/_rels/notesSlide18.xml.rels" ContentType="application/vnd.openxmlformats-package.relationships+xml"/>
  <Override PartName="/ppt/notesSlides/_rels/notesSlide69.xml.rels" ContentType="application/vnd.openxmlformats-package.relationships+xml"/>
  <Override PartName="/ppt/notesSlides/_rels/notesSlide54.xml.rels" ContentType="application/vnd.openxmlformats-package.relationships+xml"/>
  <Override PartName="/ppt/notesSlides/_rels/notesSlide86.xml.rels" ContentType="application/vnd.openxmlformats-package.relationships+xml"/>
  <Override PartName="/ppt/notesSlides/_rels/notesSlide28.xml.rels" ContentType="application/vnd.openxmlformats-package.relationships+xml"/>
  <Override PartName="/ppt/notesSlides/_rels/notesSlide94.xml.rels" ContentType="application/vnd.openxmlformats-package.relationships+xml"/>
  <Override PartName="/ppt/notesSlides/_rels/notesSlide3.xml.rels" ContentType="application/vnd.openxmlformats-package.relationships+xml"/>
  <Override PartName="/ppt/notesSlides/_rels/notesSlide50.xml.rels" ContentType="application/vnd.openxmlformats-package.relationships+xml"/>
  <Override PartName="/ppt/notesSlides/_rels/notesSlide9.xml.rels" ContentType="application/vnd.openxmlformats-package.relationships+xml"/>
  <Override PartName="/ppt/notesSlides/_rels/notesSlide31.xml.rels" ContentType="application/vnd.openxmlformats-package.relationships+xml"/>
  <Override PartName="/ppt/notesSlides/_rels/notesSlide60.xml.rels" ContentType="application/vnd.openxmlformats-package.relationships+xml"/>
  <Override PartName="/ppt/notesSlides/_rels/notesSlide32.xml.rels" ContentType="application/vnd.openxmlformats-package.relationships+xml"/>
  <Override PartName="/ppt/notesSlides/_rels/notesSlide80.xml.rels" ContentType="application/vnd.openxmlformats-package.relationships+xml"/>
  <Override PartName="/ppt/notesSlides/_rels/notesSlide24.xml.rels" ContentType="application/vnd.openxmlformats-package.relationships+xml"/>
  <Override PartName="/ppt/notesSlides/_rels/notesSlide61.xml.rels" ContentType="application/vnd.openxmlformats-package.relationships+xml"/>
  <Override PartName="/ppt/notesSlides/_rels/notesSlide25.xml.rels" ContentType="application/vnd.openxmlformats-package.relationships+xml"/>
  <Override PartName="/ppt/notesSlides/_rels/notesSlide62.xml.rels" ContentType="application/vnd.openxmlformats-package.relationships+xml"/>
  <Override PartName="/ppt/notesSlides/_rels/notesSlide26.xml.rels" ContentType="application/vnd.openxmlformats-package.relationships+xml"/>
  <Override PartName="/ppt/notesSlides/_rels/notesSlide63.xml.rels" ContentType="application/vnd.openxmlformats-package.relationships+xml"/>
  <Override PartName="/ppt/notesSlides/_rels/notesSlide22.xml.rels" ContentType="application/vnd.openxmlformats-package.relationships+xml"/>
  <Override PartName="/ppt/notesSlides/_rels/notesSlide37.xml.rels" ContentType="application/vnd.openxmlformats-package.relationships+xml"/>
  <Override PartName="/ppt/notesSlides/_rels/notesSlide23.xml.rels" ContentType="application/vnd.openxmlformats-package.relationships+xml"/>
  <Override PartName="/ppt/notesSlides/_rels/notesSlide38.xml.rels" ContentType="application/vnd.openxmlformats-package.relationships+xml"/>
  <Override PartName="/ppt/notesSlides/_rels/notesSlide36.xml.rels" ContentType="application/vnd.openxmlformats-package.relationships+xml"/>
  <Override PartName="/ppt/notesSlides/_rels/notesSlide35.xml.rels" ContentType="application/vnd.openxmlformats-package.relationships+xml"/>
  <Override PartName="/ppt/notesSlides/_rels/notesSlide43.xml.rels" ContentType="application/vnd.openxmlformats-package.relationships+xml"/>
  <Override PartName="/ppt/notesSlides/_rels/notesSlide91.xml.rels" ContentType="application/vnd.openxmlformats-package.relationships+xml"/>
  <Override PartName="/ppt/notesSlides/_rels/notesSlide34.xml.rels" ContentType="application/vnd.openxmlformats-package.relationships+xml"/>
  <Override PartName="/ppt/notesSlides/_rels/notesSlide42.xml.rels" ContentType="application/vnd.openxmlformats-package.relationships+xml"/>
  <Override PartName="/ppt/notesSlides/_rels/notesSlide65.xml.rels" ContentType="application/vnd.openxmlformats-package.relationships+xml"/>
  <Override PartName="/ppt/notesSlides/_rels/notesSlide33.xml.rels" ContentType="application/vnd.openxmlformats-package.relationships+xml"/>
  <Override PartName="/ppt/notesSlides/_rels/notesSlide41.xml.rels" ContentType="application/vnd.openxmlformats-package.relationships+xml"/>
  <Override PartName="/ppt/notesSlides/_rels/notesSlide64.xml.rels" ContentType="application/vnd.openxmlformats-package.relationships+xml"/>
  <Override PartName="/ppt/notesSlides/_rels/notesSlide45.xml.rels" ContentType="application/vnd.openxmlformats-package.relationships+xml"/>
  <Override PartName="/ppt/notesSlides/_rels/notesSlide93.xml.rels" ContentType="application/vnd.openxmlformats-package.relationships+xml"/>
  <Override PartName="/ppt/notesSlides/_rels/notesSlide81.xml.rels" ContentType="application/vnd.openxmlformats-package.relationships+xml"/>
  <Override PartName="/ppt/notesSlides/_rels/notesSlide44.xml.rels" ContentType="application/vnd.openxmlformats-package.relationships+xml"/>
  <Override PartName="/ppt/notesSlides/_rels/notesSlide92.xml.rels" ContentType="application/vnd.openxmlformats-package.relationships+xml"/>
  <Override PartName="/ppt/notesSlides/_rels/notesSlide66.xml.rels" ContentType="application/vnd.openxmlformats-package.relationships+xml"/>
  <Override PartName="/ppt/notesSlides/_rels/notesSlide1.xml.rels" ContentType="application/vnd.openxmlformats-package.relationships+xml"/>
  <Override PartName="/ppt/notesSlides/_rels/notesSlide10.xml.rels" ContentType="application/vnd.openxmlformats-package.relationships+xml"/>
  <Override PartName="/ppt/notesSlides/_rels/notesSlide82.xml.rels" ContentType="application/vnd.openxmlformats-package.relationships+xml"/>
  <Override PartName="/ppt/notesSlides/_rels/notesSlide55.xml.rels" ContentType="application/vnd.openxmlformats-package.relationships+xml"/>
  <Override PartName="/ppt/notesSlides/_rels/notesSlide56.xml.rels" ContentType="application/vnd.openxmlformats-package.relationships+xml"/>
  <Override PartName="/ppt/notesSlides/_rels/notesSlide57.xml.rels" ContentType="application/vnd.openxmlformats-package.relationships+xml"/>
  <Override PartName="/ppt/notesSlides/_rels/notesSlide59.xml.rels" ContentType="application/vnd.openxmlformats-package.relationships+xml"/>
  <Override PartName="/ppt/notesSlides/_rels/notesSlide40.xml.rels" ContentType="application/vnd.openxmlformats-package.relationships+xml"/>
  <Override PartName="/ppt/notesSlides/_rels/notesSlide58.xml.rels" ContentType="application/vnd.openxmlformats-package.relationships+xml"/>
  <Override PartName="/ppt/notesSlides/_rels/notesSlide70.xml.rels" ContentType="application/vnd.openxmlformats-package.relationships+xml"/>
  <Override PartName="/ppt/notesSlides/_rels/notesSlide89.xml.rels" ContentType="application/vnd.openxmlformats-package.relationships+xml"/>
  <Override PartName="/ppt/notesSlides/_rels/notesSlide78.xml.rels" ContentType="application/vnd.openxmlformats-package.relationships+xml"/>
  <Override PartName="/ppt/notesSlides/_rels/notesSlide88.xml.rels" ContentType="application/vnd.openxmlformats-package.relationships+xml"/>
  <Override PartName="/ppt/notesSlides/_rels/notesSlide29.xml.rels" ContentType="application/vnd.openxmlformats-package.relationships+xml"/>
  <Override PartName="/ppt/notesSlides/_rels/notesSlide87.xml.rels" ContentType="application/vnd.openxmlformats-package.relationships+xml"/>
  <Override PartName="/ppt/notesSlides/_rels/notesSlide79.xml.rels" ContentType="application/vnd.openxmlformats-package.relationships+xml"/>
  <Override PartName="/ppt/notesSlides/notesSlide43.xml" ContentType="application/vnd.openxmlformats-officedocument.presentationml.notesSlide+xml"/>
  <Override PartName="/ppt/notesSlides/notesSlide42.xml" ContentType="application/vnd.openxmlformats-officedocument.presentationml.notesSlide+xml"/>
  <Override PartName="/ppt/notesSlides/notesSlide41.xml" ContentType="application/vnd.openxmlformats-officedocument.presentationml.notesSlide+xml"/>
  <Override PartName="/ppt/notesSlides/notesSlide40.xml" ContentType="application/vnd.openxmlformats-officedocument.presentationml.notesSlide+xml"/>
  <Override PartName="/ppt/notesSlides/notesSlide39.xml" ContentType="application/vnd.openxmlformats-officedocument.presentationml.notesSlide+xml"/>
  <Override PartName="/ppt/notesSlides/notesSlide75.xml" ContentType="application/vnd.openxmlformats-officedocument.presentationml.notesSlide+xml"/>
  <Override PartName="/ppt/notesSlides/notesSlide38.xml" ContentType="application/vnd.openxmlformats-officedocument.presentationml.notesSlide+xml"/>
  <Override PartName="/ppt/notesSlides/notesSlide74.xml" ContentType="application/vnd.openxmlformats-officedocument.presentationml.notesSlide+xml"/>
  <Override PartName="/ppt/notesSlides/notesSlide37.xml" ContentType="application/vnd.openxmlformats-officedocument.presentationml.notesSlide+xml"/>
  <Override PartName="/ppt/notesSlides/notesSlide73.xml" ContentType="application/vnd.openxmlformats-officedocument.presentationml.notesSlide+xml"/>
  <Override PartName="/ppt/notesSlides/notesSlide36.xml" ContentType="application/vnd.openxmlformats-officedocument.presentationml.notesSlide+xml"/>
  <Override PartName="/ppt/notesSlides/notesSlide72.xml" ContentType="application/vnd.openxmlformats-officedocument.presentationml.notesSlide+xml"/>
  <Override PartName="/ppt/notesSlides/notesSlide35.xml" ContentType="application/vnd.openxmlformats-officedocument.presentationml.notesSlide+xml"/>
  <Override PartName="/ppt/notesSlides/notesSlide71.xml" ContentType="application/vnd.openxmlformats-officedocument.presentationml.notesSlide+xml"/>
  <Override PartName="/ppt/notesSlides/notesSlide34.xml" ContentType="application/vnd.openxmlformats-officedocument.presentationml.notesSlide+xml"/>
  <Override PartName="/ppt/notesSlides/notesSlide70.xml" ContentType="application/vnd.openxmlformats-officedocument.presentationml.notesSlide+xml"/>
  <Override PartName="/ppt/notesSlides/notesSlide33.xml" ContentType="application/vnd.openxmlformats-officedocument.presentationml.notesSlide+xml"/>
  <Override PartName="/ppt/notesSlides/notesSlide29.xml" ContentType="application/vnd.openxmlformats-officedocument.presentationml.notesSlide+xml"/>
  <Override PartName="/ppt/notesSlides/notesSlide65.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27.xml" ContentType="application/vnd.openxmlformats-officedocument.presentationml.notesSlide+xml"/>
  <Override PartName="/ppt/notesSlides/notesSlide63.xml" ContentType="application/vnd.openxmlformats-officedocument.presentationml.notesSlide+xml"/>
  <Override PartName="/ppt/notesSlides/notesSlide26.xml" ContentType="application/vnd.openxmlformats-officedocument.presentationml.notesSlide+xml"/>
  <Override PartName="/ppt/notesSlides/notesSlide62.xml" ContentType="application/vnd.openxmlformats-officedocument.presentationml.notesSlide+xml"/>
  <Override PartName="/ppt/notesSlides/notesSlide25.xml" ContentType="application/vnd.openxmlformats-officedocument.presentationml.notesSlide+xml"/>
  <Override PartName="/ppt/notesSlides/notesSlide61.xml" ContentType="application/vnd.openxmlformats-officedocument.presentationml.notesSlide+xml"/>
  <Override PartName="/ppt/notesSlides/notesSlide24.xml" ContentType="application/vnd.openxmlformats-officedocument.presentationml.notesSlide+xml"/>
  <Override PartName="/ppt/notesSlides/notesSlide60.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31.xml" ContentType="application/vnd.openxmlformats-officedocument.presentationml.notesSlide+xml"/>
  <Override PartName="/ppt/notesSlides/notesSlide8.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23.xml" ContentType="application/vnd.openxmlformats-officedocument.presentationml.notesSlide+xml"/>
  <Override PartName="/ppt/notesSlides/notesSlide6.xml" ContentType="application/vnd.openxmlformats-officedocument.presentationml.notesSlide+xml"/>
  <Override PartName="/ppt/notesSlides/notesSlide22.xml" ContentType="application/vnd.openxmlformats-officedocument.presentationml.notesSlide+xml"/>
  <Override PartName="/ppt/notesSlides/notesSlide45.xml" ContentType="application/vnd.openxmlformats-officedocument.presentationml.notesSlide+xml"/>
  <Override PartName="/ppt/notesSlides/notesSlide81.xml" ContentType="application/vnd.openxmlformats-officedocument.presentationml.notesSlide+xml"/>
  <Override PartName="/ppt/notesSlides/notesSlide2.xml" ContentType="application/vnd.openxmlformats-officedocument.presentationml.notesSlide+xml"/>
  <Override PartName="/ppt/notesSlides/notesSlide44.xml" ContentType="application/vnd.openxmlformats-officedocument.presentationml.notesSlide+xml"/>
  <Override PartName="/ppt/notesSlides/notesSlide80.xml" ContentType="application/vnd.openxmlformats-officedocument.presentationml.notesSlide+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46.xml" ContentType="application/vnd.openxmlformats-officedocument.presentationml.notesSlide+xml"/>
  <Override PartName="/ppt/notesSlides/notesSlide82.xml" ContentType="application/vnd.openxmlformats-officedocument.presentationml.notesSlide+xml"/>
  <Override PartName="/ppt/notesSlides/notesSlide55.xml" ContentType="application/vnd.openxmlformats-officedocument.presentationml.notesSlide+xml"/>
  <Override PartName="/ppt/notesSlides/notesSlide91.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57.xml" ContentType="application/vnd.openxmlformats-officedocument.presentationml.notesSlide+xml"/>
  <Override PartName="/ppt/notesSlides/notesSlide93.xml" ContentType="application/vnd.openxmlformats-officedocument.presentationml.notesSlide+xml"/>
  <Override PartName="/ppt/notesSlides/notesSlide59.xml" ContentType="application/vnd.openxmlformats-officedocument.presentationml.notesSlide+xml"/>
  <Override PartName="/ppt/notesSlides/notesSlide58.xml" ContentType="application/vnd.openxmlformats-officedocument.presentationml.notesSlide+xml"/>
  <Override PartName="/ppt/notesSlides/notesSlide94.xml" ContentType="application/vnd.openxmlformats-officedocument.presentationml.notesSlide+xml"/>
  <Override PartName="/ppt/notesSlides/notesSlide66.xml" ContentType="application/vnd.openxmlformats-officedocument.presentationml.notesSlide+xml"/>
  <Override PartName="/ppt/notesSlides/notesSlide11.xml" ContentType="application/vnd.openxmlformats-officedocument.presentationml.notesSlide+xml"/>
  <Override PartName="/ppt/notesSlides/notesSlide86.xml" ContentType="application/vnd.openxmlformats-officedocument.presentationml.notesSlide+xml"/>
  <Override PartName="/ppt/notesSlides/notesSlide79.xml" ContentType="application/vnd.openxmlformats-officedocument.presentationml.notesSlide+xml"/>
  <Override PartName="/ppt/notesSlides/notesSlide87.xml" ContentType="application/vnd.openxmlformats-officedocument.presentationml.notesSlide+xml"/>
  <Override PartName="/ppt/notesSlides/notesSlide90.xml" ContentType="application/vnd.openxmlformats-officedocument.presentationml.notesSlide+xml"/>
  <Override PartName="/ppt/notesSlides/notesSlide54.xml" ContentType="application/vnd.openxmlformats-officedocument.presentationml.notesSlide+xml"/>
  <Override PartName="/ppt/notesSlides/notesSlide89.xml" ContentType="application/vnd.openxmlformats-officedocument.presentationml.notesSlide+xml"/>
  <Override PartName="/ppt/notesSlides/notesSlide88.xml" ContentType="application/vnd.openxmlformats-officedocument.presentationml.notesSlide+xml"/>
  <Override PartName="/ppt/notesSlides/notesSlide78.xml" ContentType="application/vnd.openxmlformats-officedocument.presentationml.notesSlide+xml"/>
  <Override PartName="/ppt/notesSlides/notesSlide77.xml" ContentType="application/vnd.openxmlformats-officedocument.presentationml.notesSlide+xml"/>
  <Override PartName="/ppt/notesSlides/notesSlide76.xml" ContentType="application/vnd.openxmlformats-officedocument.presentationml.notesSlide+xml"/>
  <Override PartName="/ppt/notesSlides/notesSlide21.xml" ContentType="application/vnd.openxmlformats-officedocument.presentationml.notesSlide+xml"/>
  <Override PartName="/ppt/notesSlides/notesSlide69.xml" ContentType="application/vnd.openxmlformats-officedocument.presentationml.notesSlide+xml"/>
  <Override PartName="/ppt/notesSlides/notesSlide14.xml" ContentType="application/vnd.openxmlformats-officedocument.presentationml.notesSlide+xml"/>
  <Override PartName="/ppt/notesSlides/notesSlide68.xml" ContentType="application/vnd.openxmlformats-officedocument.presentationml.notesSlide+xml"/>
  <Override PartName="/ppt/notesSlides/notesSlide13.xml" ContentType="application/vnd.openxmlformats-officedocument.presentationml.notesSlide+xml"/>
  <Override PartName="/ppt/notesSlides/notesSlide67.xml" ContentType="application/vnd.openxmlformats-officedocument.presentationml.notesSlide+xml"/>
  <Override PartName="/ppt/notesSlides/notesSlide12.xml" ContentType="application/vnd.openxmlformats-officedocument.presentationml.notesSlide+xml"/>
  <Override PartName="/ppt/notesSlides/notesSlide53.xml" ContentType="application/vnd.openxmlformats-officedocument.presentationml.notesSlide+xml"/>
  <Override PartName="/ppt/notesSlides/notesSlide52.xml" ContentType="application/vnd.openxmlformats-officedocument.presentationml.notesSlide+xml"/>
  <Override PartName="/ppt/notesSlides/notesSlide19.xml" ContentType="application/vnd.openxmlformats-officedocument.presentationml.notesSlide+xml"/>
  <Override PartName="/ppt/notesSlides/notesSlide51.xml" ContentType="application/vnd.openxmlformats-officedocument.presentationml.notesSlide+xml"/>
  <Override PartName="/ppt/notesSlides/notesSlide18.xml" ContentType="application/vnd.openxmlformats-officedocument.presentationml.notesSlide+xml"/>
  <Override PartName="/ppt/notesSlides/notesSlide50.xml" ContentType="application/vnd.openxmlformats-officedocument.presentationml.notesSlide+xml"/>
  <Override PartName="/ppt/notesSlides/notesSlide17.xml" ContentType="application/vnd.openxmlformats-officedocument.presentationml.notesSlide+xml"/>
  <Override PartName="/ppt/notesSlides/notesSlide85.xml" ContentType="application/vnd.openxmlformats-officedocument.presentationml.notesSlide+xml"/>
  <Override PartName="/ppt/notesSlides/notesSlide49.xml" ContentType="application/vnd.openxmlformats-officedocument.presentationml.notesSlide+xml"/>
  <Override PartName="/ppt/notesSlides/notesSlide84.xml" ContentType="application/vnd.openxmlformats-officedocument.presentationml.notesSlide+xml"/>
  <Override PartName="/ppt/notesSlides/notesSlide48.xml" ContentType="application/vnd.openxmlformats-officedocument.presentationml.notesSlide+xml"/>
  <Override PartName="/ppt/notesSlides/notesSlide5.xml" ContentType="application/vnd.openxmlformats-officedocument.presentationml.notesSlide+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notesSlides/notesSlide20.xml" ContentType="application/vnd.openxmlformats-officedocument.presentationml.notesSlide+xml"/>
  <Override PartName="/ppt/notesSlides/notesSlide4.xml" ContentType="application/vnd.openxmlformats-officedocument.presentationml.notesSlide+xml"/>
  <Override PartName="/ppt/notesSlides/notesSlide83.xml" ContentType="application/vnd.openxmlformats-officedocument.presentationml.notesSlide+xml"/>
  <Override PartName="/ppt/notesSlides/notesSlide47.xml" ContentType="application/vnd.openxmlformats-officedocument.presentationml.notesSlide+xml"/>
  <Override PartName="/ppt/notesSlides/notesSlide3.xml" ContentType="application/vnd.openxmlformats-officedocument.presentationml.notesSlide+xml"/>
  <Override PartName="/ppt/slides/slide47.xml" ContentType="application/vnd.openxmlformats-officedocument.presentationml.slide+xml"/>
  <Override PartName="/ppt/slides/slide46.xml" ContentType="application/vnd.openxmlformats-officedocument.presentationml.slide+xml"/>
  <Override PartName="/ppt/slides/slide45.xml" ContentType="application/vnd.openxmlformats-officedocument.presentationml.slide+xml"/>
  <Override PartName="/ppt/slides/slide44.xml" ContentType="application/vnd.openxmlformats-officedocument.presentationml.slide+xml"/>
  <Override PartName="/ppt/slides/slide43.xml" ContentType="application/vnd.openxmlformats-officedocument.presentationml.slide+xml"/>
  <Override PartName="/ppt/slides/slide42.xml" ContentType="application/vnd.openxmlformats-officedocument.presentationml.slide+xml"/>
  <Override PartName="/ppt/slides/slide41.xml" ContentType="application/vnd.openxmlformats-officedocument.presentationml.slide+xml"/>
  <Override PartName="/ppt/slides/slide40.xml" ContentType="application/vnd.openxmlformats-officedocument.presentationml.slide+xml"/>
  <Override PartName="/ppt/slides/slide39.xml" ContentType="application/vnd.openxmlformats-officedocument.presentationml.slide+xml"/>
  <Override PartName="/ppt/slides/slide38.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89.xml" ContentType="application/vnd.openxmlformats-officedocument.presentationml.slide+xml"/>
  <Override PartName="/ppt/slides/slide22.xml" ContentType="application/vnd.openxmlformats-officedocument.presentationml.slide+xml"/>
  <Override PartName="/ppt/slides/slide29.xml" ContentType="application/vnd.openxmlformats-officedocument.presentationml.slide+xml"/>
  <Override PartName="/ppt/slides/slide7.xml" ContentType="application/vnd.openxmlformats-officedocument.presentationml.slide+xml"/>
  <Override PartName="/ppt/slides/slide55.xml" ContentType="application/vnd.openxmlformats-officedocument.presentationml.slide+xml"/>
  <Override PartName="/ppt/slides/slide21.xml" ContentType="application/vnd.openxmlformats-officedocument.presentationml.slide+xml"/>
  <Override PartName="/ppt/slides/slide28.xml" ContentType="application/vnd.openxmlformats-officedocument.presentationml.slide+xml"/>
  <Override PartName="/ppt/slides/slide6.xml" ContentType="application/vnd.openxmlformats-officedocument.presentationml.slide+xml"/>
  <Override PartName="/ppt/slides/slide54.xml" ContentType="application/vnd.openxmlformats-officedocument.presentationml.slide+xml"/>
  <Override PartName="/ppt/slides/slide20.xml" ContentType="application/vnd.openxmlformats-officedocument.presentationml.slide+xml"/>
  <Override PartName="/ppt/slides/slide79.xml" ContentType="application/vnd.openxmlformats-officedocument.presentationml.slide+xml"/>
  <Override PartName="/ppt/slides/slide9.xml" ContentType="application/vnd.openxmlformats-officedocument.presentationml.slide+xml"/>
  <Override PartName="/ppt/slides/slide57.xml" ContentType="application/vnd.openxmlformats-officedocument.presentationml.slide+xml"/>
  <Override PartName="/ppt/slides/slide11.xml" ContentType="application/vnd.openxmlformats-officedocument.presentationml.slide+xml"/>
  <Override PartName="/ppt/slides/slide24.xml" ContentType="application/vnd.openxmlformats-officedocument.presentationml.slide+xml"/>
  <Override PartName="/ppt/slides/slide2.xml" ContentType="application/vnd.openxmlformats-officedocument.presentationml.slide+xml"/>
  <Override PartName="/ppt/slides/slide50.xml" ContentType="application/vnd.openxmlformats-officedocument.presentationml.slide+xml"/>
  <Override PartName="/ppt/slides/slide8.xml" ContentType="application/vnd.openxmlformats-officedocument.presentationml.slide+xml"/>
  <Override PartName="/ppt/slides/slide56.xml" ContentType="application/vnd.openxmlformats-officedocument.presentationml.slide+xml"/>
  <Override PartName="/ppt/slides/slide10.xml" ContentType="application/vnd.openxmlformats-officedocument.presentationml.slide+xml"/>
  <Override PartName="/ppt/slides/slide69.xml" ContentType="application/vnd.openxmlformats-officedocument.presentationml.slide+xml"/>
  <Override PartName="/ppt/slides/slide23.xml" ContentType="application/vnd.openxmlformats-officedocument.presentationml.slide+xml"/>
  <Override PartName="/ppt/slides/slide1.xml" ContentType="application/vnd.openxmlformats-officedocument.presentationml.slide+xml"/>
  <Override PartName="/ppt/slides/slide19.xml" ContentType="application/vnd.openxmlformats-officedocument.presentationml.slide+xml"/>
  <Override PartName="/ppt/slides/slide9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51.xml" ContentType="application/vnd.openxmlformats-officedocument.presentationml.slide+xml"/>
  <Override PartName="/ppt/slides/slide26.xml" ContentType="application/vnd.openxmlformats-officedocument.presentationml.slide+xml"/>
  <Override PartName="/ppt/slides/slide64.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84.xml" ContentType="application/vnd.openxmlformats-officedocument.presentationml.slide+xml"/>
  <Override PartName="/ppt/slides/slide78.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8.xml" ContentType="application/vnd.openxmlformats-officedocument.presentationml.slide+xml"/>
  <Override PartName="/ppt/slides/slide87.xml" ContentType="application/vnd.openxmlformats-officedocument.presentationml.slide+xml"/>
  <Override PartName="/ppt/slides/slide68.xml" ContentType="application/vnd.openxmlformats-officedocument.presentationml.slide+xml"/>
  <Override PartName="/ppt/slides/slide83.xml" ContentType="application/vnd.openxmlformats-officedocument.presentationml.slide+xml"/>
  <Override PartName="/ppt/slides/slide77.xml" ContentType="application/vnd.openxmlformats-officedocument.presentationml.slide+xml"/>
  <Override PartName="/ppt/slides/slide67.xml" ContentType="application/vnd.openxmlformats-officedocument.presentationml.slide+xml"/>
  <Override PartName="/ppt/slides/slide14.xml" ContentType="application/vnd.openxmlformats-officedocument.presentationml.slide+xml"/>
  <Override PartName="/ppt/slides/slide82.xml" ContentType="application/vnd.openxmlformats-officedocument.presentationml.slide+xml"/>
  <Override PartName="/ppt/slides/slide49.xml" ContentType="application/vnd.openxmlformats-officedocument.presentationml.slide+xml"/>
  <Override PartName="/ppt/slides/slide66.xml" ContentType="application/vnd.openxmlformats-officedocument.presentationml.slide+xml"/>
  <Override PartName="/ppt/slides/slide13.xml" ContentType="application/vnd.openxmlformats-officedocument.presentationml.slide+xml"/>
  <Override PartName="/ppt/slides/slide81.xml" ContentType="application/vnd.openxmlformats-officedocument.presentationml.slide+xml"/>
  <Override PartName="/ppt/slides/slide48.xml" ContentType="application/vnd.openxmlformats-officedocument.presentationml.slide+xml"/>
  <Override PartName="/ppt/slides/slide65.xml" ContentType="application/vnd.openxmlformats-officedocument.presentationml.slide+xml"/>
  <Override PartName="/ppt/slides/slide12.xml" ContentType="application/vnd.openxmlformats-officedocument.presentationml.slide+xml"/>
  <Override PartName="/ppt/slides/slide80.xml" ContentType="application/vnd.openxmlformats-officedocument.presentationml.slide+xml"/>
  <Override PartName="/ppt/slides/slide63.xml" ContentType="application/vnd.openxmlformats-officedocument.presentationml.slide+xml"/>
  <Override PartName="/ppt/slides/slide62.xml" ContentType="application/vnd.openxmlformats-officedocument.presentationml.slide+xml"/>
  <Override PartName="/ppt/slides/slide61.xml" ContentType="application/vnd.openxmlformats-officedocument.presentationml.slide+xml"/>
  <Override PartName="/ppt/slides/slide60.xml" ContentType="application/vnd.openxmlformats-officedocument.presentationml.slide+xml"/>
  <Override PartName="/ppt/slides/slide27.xml" ContentType="application/vnd.openxmlformats-officedocument.presentationml.slide+xml"/>
  <Override PartName="/ppt/slides/slide59.xml" ContentType="application/vnd.openxmlformats-officedocument.presentationml.slide+xml"/>
  <Override PartName="/ppt/slides/slide58.xml" ContentType="application/vnd.openxmlformats-officedocument.presentationml.slide+xml"/>
  <Override PartName="/ppt/slides/slide93.xml" ContentType="application/vnd.openxmlformats-officedocument.presentationml.slide+xml"/>
  <Override PartName="/ppt/slides/slide18.xml" ContentType="application/vnd.openxmlformats-officedocument.presentationml.slide+xml"/>
  <Override PartName="/ppt/slides/slide92.xml" ContentType="application/vnd.openxmlformats-officedocument.presentationml.slide+xml"/>
  <Override PartName="/ppt/slides/slide17.xml" ContentType="application/vnd.openxmlformats-officedocument.presentationml.slide+xml"/>
  <Override PartName="/ppt/slides/slide91.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90.xml" ContentType="application/vnd.openxmlformats-officedocument.presentationml.slide+xml"/>
  <Override PartName="/ppt/slides/_rels/slide52.xml.rels" ContentType="application/vnd.openxmlformats-package.relationships+xml"/>
  <Override PartName="/ppt/slides/_rels/slide53.xml.rels" ContentType="application/vnd.openxmlformats-package.relationships+xml"/>
  <Override PartName="/ppt/slides/_rels/slide15.xml.rels" ContentType="application/vnd.openxmlformats-package.relationships+xml"/>
  <Override PartName="/ppt/slides/_rels/slide90.xml.rels" ContentType="application/vnd.openxmlformats-package.relationships+xml"/>
  <Override PartName="/ppt/slides/_rels/slide19.xml.rels" ContentType="application/vnd.openxmlformats-package.relationships+xml"/>
  <Override PartName="/ppt/slides/_rels/slide16.xml.rels" ContentType="application/vnd.openxmlformats-package.relationships+xml"/>
  <Override PartName="/ppt/slides/_rels/slide91.xml.rels" ContentType="application/vnd.openxmlformats-package.relationships+xml"/>
  <Override PartName="/ppt/slides/_rels/slide33.xml.rels" ContentType="application/vnd.openxmlformats-package.relationships+xml"/>
  <Override PartName="/ppt/slides/_rels/slide92.xml.rels" ContentType="application/vnd.openxmlformats-package.relationships+xml"/>
  <Override PartName="/ppt/slides/_rels/slide34.xml.rels" ContentType="application/vnd.openxmlformats-package.relationships+xml"/>
  <Override PartName="/ppt/slides/_rels/slide93.xml.rels" ContentType="application/vnd.openxmlformats-package.relationships+xml"/>
  <Override PartName="/ppt/slides/_rels/slide35.xml.rels" ContentType="application/vnd.openxmlformats-package.relationships+xml"/>
  <Override PartName="/ppt/slides/_rels/slide48.xml.rels" ContentType="application/vnd.openxmlformats-package.relationships+xml"/>
  <Override PartName="/ppt/slides/_rels/slide49.xml.rels" ContentType="application/vnd.openxmlformats-package.relationships+xml"/>
  <Override PartName="/ppt/slides/_rels/slide58.xml.rels" ContentType="application/vnd.openxmlformats-package.relationships+xml"/>
  <Override PartName="/ppt/slides/_rels/slide26.xml.rels" ContentType="application/vnd.openxmlformats-package.relationships+xml"/>
  <Override PartName="/ppt/slides/_rels/slide59.xml.rels" ContentType="application/vnd.openxmlformats-package.relationships+xml"/>
  <Override PartName="/ppt/slides/_rels/slide4.xml.rels" ContentType="application/vnd.openxmlformats-package.relationships+xml"/>
  <Override PartName="/ppt/slides/_rels/slide68.xml.rels" ContentType="application/vnd.openxmlformats-package.relationships+xml"/>
  <Override PartName="/ppt/slides/_rels/slide12.xml.rels" ContentType="application/vnd.openxmlformats-package.relationships+xml"/>
  <Override PartName="/ppt/slides/_rels/slide70.xml.rels" ContentType="application/vnd.openxmlformats-package.relationships+xml"/>
  <Override PartName="/ppt/slides/_rels/slide60.xml.rels" ContentType="application/vnd.openxmlformats-package.relationships+xml"/>
  <Override PartName="/ppt/slides/_rels/slide79.xml.rels" ContentType="application/vnd.openxmlformats-package.relationships+xml"/>
  <Override PartName="/ppt/slides/_rels/slide27.xml.rels" ContentType="application/vnd.openxmlformats-package.relationships+xml"/>
  <Override PartName="/ppt/slides/_rels/slide5.xml.rels" ContentType="application/vnd.openxmlformats-package.relationships+xml"/>
  <Override PartName="/ppt/slides/_rels/slide69.xml.rels" ContentType="application/vnd.openxmlformats-package.relationships+xml"/>
  <Override PartName="/ppt/slides/_rels/slide50.xml.rels" ContentType="application/vnd.openxmlformats-package.relationships+xml"/>
  <Override PartName="/ppt/slides/_rels/slide13.xml.rels" ContentType="application/vnd.openxmlformats-package.relationships+xml"/>
  <Override PartName="/ppt/slides/_rels/slide61.xml.rels" ContentType="application/vnd.openxmlformats-package.relationships+xml"/>
  <Override PartName="/ppt/slides/_rels/slide62.xml.rels" ContentType="application/vnd.openxmlformats-package.relationships+xml"/>
  <Override PartName="/ppt/slides/_rels/slide63.xml.rels" ContentType="application/vnd.openxmlformats-package.relationships+xml"/>
  <Override PartName="/ppt/slides/_rels/slide77.xml.rels" ContentType="application/vnd.openxmlformats-package.relationships+xml"/>
  <Override PartName="/ppt/slides/_rels/slide45.xml.rels" ContentType="application/vnd.openxmlformats-package.relationships+xml"/>
  <Override PartName="/ppt/slides/_rels/slide85.xml.rels" ContentType="application/vnd.openxmlformats-package.relationships+xml"/>
  <Override PartName="/ppt/slides/_rels/slide8.xml.rels" ContentType="application/vnd.openxmlformats-package.relationships+xml"/>
  <Override PartName="/ppt/slides/_rels/slide86.xml.rels" ContentType="application/vnd.openxmlformats-package.relationships+xml"/>
  <Override PartName="/ppt/slides/_rels/slide9.xml.rels" ContentType="application/vnd.openxmlformats-package.relationships+xml"/>
  <Override PartName="/ppt/slides/_rels/slide80.xml.rels" ContentType="application/vnd.openxmlformats-package.relationships+xml"/>
  <Override PartName="/ppt/slides/_rels/slide22.xml.rels" ContentType="application/vnd.openxmlformats-package.relationships+xml"/>
  <Override PartName="/ppt/slides/_rels/slide87.xml.rels" ContentType="application/vnd.openxmlformats-package.relationships+xml"/>
  <Override PartName="/ppt/slides/_rels/slide72.xml.rels" ContentType="application/vnd.openxmlformats-package.relationships+xml"/>
  <Override PartName="/ppt/slides/_rels/slide81.xml.rels" ContentType="application/vnd.openxmlformats-package.relationships+xml"/>
  <Override PartName="/ppt/slides/_rels/slide23.xml.rels" ContentType="application/vnd.openxmlformats-package.relationships+xml"/>
  <Override PartName="/ppt/slides/_rels/slide14.xml.rels" ContentType="application/vnd.openxmlformats-package.relationships+xml"/>
  <Override PartName="/ppt/slides/_rels/slide88.xml.rels" ContentType="application/vnd.openxmlformats-package.relationships+xml"/>
  <Override PartName="/ppt/slides/_rels/slide73.xml.rels" ContentType="application/vnd.openxmlformats-package.relationships+xml"/>
  <Override PartName="/ppt/slides/_rels/slide17.xml.rels" ContentType="application/vnd.openxmlformats-package.relationships+xml"/>
  <Override PartName="/ppt/slides/_rels/slide2.xml.rels" ContentType="application/vnd.openxmlformats-package.relationships+xml"/>
  <Override PartName="/ppt/slides/_rels/slide11.xml.rels" ContentType="application/vnd.openxmlformats-package.relationships+xml"/>
  <Override PartName="/ppt/slides/_rels/slide89.xml.rels" ContentType="application/vnd.openxmlformats-package.relationships+xml"/>
  <Override PartName="/ppt/slides/_rels/slide20.xml.rels" ContentType="application/vnd.openxmlformats-package.relationships+xml"/>
  <Override PartName="/ppt/slides/_rels/slide31.xml.rels" ContentType="application/vnd.openxmlformats-package.relationships+xml"/>
  <Override PartName="/ppt/slides/_rels/slide43.xml.rels" ContentType="application/vnd.openxmlformats-package.relationships+xml"/>
  <Override PartName="/ppt/slides/_rels/slide28.xml.rels" ContentType="application/vnd.openxmlformats-package.relationships+xml"/>
  <Override PartName="/ppt/slides/_rels/slide21.xml.rels" ContentType="application/vnd.openxmlformats-package.relationships+xml"/>
  <Override PartName="/ppt/slides/_rels/slide32.xml.rels" ContentType="application/vnd.openxmlformats-package.relationships+xml"/>
  <Override PartName="/ppt/slides/_rels/slide44.xml.rels" ContentType="application/vnd.openxmlformats-package.relationships+xml"/>
  <Override PartName="/ppt/slides/_rels/slide57.xml.rels" ContentType="application/vnd.openxmlformats-package.relationships+xml"/>
  <Override PartName="/ppt/slides/_rels/slide46.xml.rels" ContentType="application/vnd.openxmlformats-package.relationships+xml"/>
  <Override PartName="/ppt/slides/_rels/slide42.xml.rels" ContentType="application/vnd.openxmlformats-package.relationships+xml"/>
  <Override PartName="/ppt/slides/_rels/slide56.xml.rels" ContentType="application/vnd.openxmlformats-package.relationships+xml"/>
  <Override PartName="/ppt/slides/_rels/slide41.xml.rels" ContentType="application/vnd.openxmlformats-package.relationships+xml"/>
  <Override PartName="/ppt/slides/_rels/slide55.xml.rels" ContentType="application/vnd.openxmlformats-package.relationships+xml"/>
  <Override PartName="/ppt/slides/_rels/slide40.xml.rels" ContentType="application/vnd.openxmlformats-package.relationships+xml"/>
  <Override PartName="/ppt/slides/_rels/slide47.xml.rels" ContentType="application/vnd.openxmlformats-package.relationships+xml"/>
  <Override PartName="/ppt/slides/_rels/slide54.xml.rels" ContentType="application/vnd.openxmlformats-package.relationships+xml"/>
  <Override PartName="/ppt/slides/_rels/slide39.xml.rels" ContentType="application/vnd.openxmlformats-package.relationships+xml"/>
  <Override PartName="/ppt/slides/_rels/slide38.xml.rels" ContentType="application/vnd.openxmlformats-package.relationships+xml"/>
  <Override PartName="/ppt/slides/_rels/slide30.xml.rels" ContentType="application/vnd.openxmlformats-package.relationships+xml"/>
  <Override PartName="/ppt/slides/_rels/slide37.xml.rels" ContentType="application/vnd.openxmlformats-package.relationships+xml"/>
  <Override PartName="/ppt/slides/_rels/slide29.xml.rels" ContentType="application/vnd.openxmlformats-package.relationships+xml"/>
  <Override PartName="/ppt/slides/_rels/slide10.xml.rels" ContentType="application/vnd.openxmlformats-package.relationships+xml"/>
  <Override PartName="/ppt/slides/_rels/slide1.xml.rels" ContentType="application/vnd.openxmlformats-package.relationships+xml"/>
  <Override PartName="/ppt/slides/_rels/slide24.xml.rels" ContentType="application/vnd.openxmlformats-package.relationships+xml"/>
  <Override PartName="/ppt/slides/_rels/slide82.xml.rels" ContentType="application/vnd.openxmlformats-package.relationships+xml"/>
  <Override PartName="/ppt/slides/_rels/slide71.xml.rels" ContentType="application/vnd.openxmlformats-package.relationships+xml"/>
  <Override PartName="/ppt/slides/_rels/slide7.xml.rels" ContentType="application/vnd.openxmlformats-package.relationships+xml"/>
  <Override PartName="/ppt/slides/_rels/slide84.xml.rels" ContentType="application/vnd.openxmlformats-package.relationships+xml"/>
  <Override PartName="/ppt/slides/_rels/slide36.xml.rels" ContentType="application/vnd.openxmlformats-package.relationships+xml"/>
  <Override PartName="/ppt/slides/_rels/slide94.xml.rels" ContentType="application/vnd.openxmlformats-package.relationships+xml"/>
  <Override PartName="/ppt/slides/_rels/slide25.xml.rels" ContentType="application/vnd.openxmlformats-package.relationships+xml"/>
  <Override PartName="/ppt/slides/_rels/slide3.xml.rels" ContentType="application/vnd.openxmlformats-package.relationships+xml"/>
  <Override PartName="/ppt/slides/_rels/slide64.xml.rels" ContentType="application/vnd.openxmlformats-package.relationships+xml"/>
  <Override PartName="/ppt/slides/_rels/slide78.xml.rels" ContentType="application/vnd.openxmlformats-package.relationships+xml"/>
  <Override PartName="/ppt/slides/_rels/slide67.xml.rels" ContentType="application/vnd.openxmlformats-package.relationships+xml"/>
  <Override PartName="/ppt/slides/_rels/slide75.xml.rels" ContentType="application/vnd.openxmlformats-package.relationships+xml"/>
  <Override PartName="/ppt/slides/_rels/slide76.xml.rels" ContentType="application/vnd.openxmlformats-package.relationships+xml"/>
  <Override PartName="/ppt/slides/_rels/slide6.xml.rels" ContentType="application/vnd.openxmlformats-package.relationships+xml"/>
  <Override PartName="/ppt/slides/_rels/slide83.xml.rels" ContentType="application/vnd.openxmlformats-package.relationships+xml"/>
  <Override PartName="/ppt/slides/_rels/slide51.xml.rels" ContentType="application/vnd.openxmlformats-package.relationships+xml"/>
  <Override PartName="/ppt/slides/_rels/slide65.xml.rels" ContentType="application/vnd.openxmlformats-package.relationships+xml"/>
  <Override PartName="/ppt/slides/_rels/slide66.xml.rels" ContentType="application/vnd.openxmlformats-package.relationships+xml"/>
  <Override PartName="/ppt/slides/_rels/slide18.xml.rels" ContentType="application/vnd.openxmlformats-package.relationships+xml"/>
  <Override PartName="/ppt/slides/_rels/slide74.xml.rels" ContentType="application/vnd.openxmlformats-package.relationships+xml"/>
  <Override PartName="/ppt/slides/slide5.xml" ContentType="application/vnd.openxmlformats-officedocument.presentationml.slide+xml"/>
  <Override PartName="/ppt/slides/slide53.xml" ContentType="application/vnd.openxmlformats-officedocument.presentationml.slide+xml"/>
  <Override PartName="/ppt/slides/slide52.xml" ContentType="application/vnd.openxmlformats-officedocument.presentationml.slide+xml"/>
  <Override PartName="/ppt/slides/slide4.xml" ContentType="application/vnd.openxmlformats-officedocument.presentationml.slide+xml"/>
  <Override PartName="/ppt/slideMasters/_rels/slideMaster1.xml.rels" ContentType="application/vnd.openxmlformats-package.relationships+xml"/>
  <Override PartName="/ppt/slideMasters/slideMaster1.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docProps/app.xml" ContentType="application/vnd.openxmlformats-officedocument.extended-properties+xml"/>
  <Override PartName="/docProps/custom.xml" ContentType="application/vnd.openxmlformats-officedocument.custom-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notesMasterIdLst>
    <p:notesMasterId r:id="rId3"/>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0" r:id="rId68"/>
    <p:sldId id="321" r:id="rId69"/>
    <p:sldId id="322" r:id="rId70"/>
    <p:sldId id="323" r:id="rId71"/>
    <p:sldId id="324" r:id="rId72"/>
    <p:sldId id="325" r:id="rId73"/>
    <p:sldId id="326" r:id="rId74"/>
    <p:sldId id="327" r:id="rId75"/>
    <p:sldId id="328" r:id="rId76"/>
    <p:sldId id="329" r:id="rId77"/>
    <p:sldId id="330" r:id="rId78"/>
    <p:sldId id="331" r:id="rId79"/>
    <p:sldId id="332" r:id="rId80"/>
    <p:sldId id="333" r:id="rId81"/>
    <p:sldId id="334" r:id="rId82"/>
    <p:sldId id="335" r:id="rId83"/>
    <p:sldId id="336" r:id="rId84"/>
    <p:sldId id="337" r:id="rId85"/>
    <p:sldId id="338" r:id="rId86"/>
    <p:sldId id="339" r:id="rId87"/>
    <p:sldId id="340" r:id="rId88"/>
    <p:sldId id="341" r:id="rId89"/>
    <p:sldId id="342" r:id="rId90"/>
    <p:sldId id="343" r:id="rId91"/>
    <p:sldId id="344" r:id="rId92"/>
    <p:sldId id="345" r:id="rId93"/>
    <p:sldId id="346" r:id="rId94"/>
    <p:sldId id="347" r:id="rId95"/>
    <p:sldId id="348" r:id="rId96"/>
    <p:sldId id="349" r:id="rId97"/>
  </p:sldIdLst>
  <p:sldSz cx="9144000" cy="6858000"/>
  <p:notesSz cx="7315200" cy="96012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notesMaster" Target="notesMasters/notesMaster1.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Relationship Id="rId44" Type="http://schemas.openxmlformats.org/officeDocument/2006/relationships/slide" Target="slides/slide41.xml"/><Relationship Id="rId45" Type="http://schemas.openxmlformats.org/officeDocument/2006/relationships/slide" Target="slides/slide42.xml"/><Relationship Id="rId46" Type="http://schemas.openxmlformats.org/officeDocument/2006/relationships/slide" Target="slides/slide43.xml"/><Relationship Id="rId47" Type="http://schemas.openxmlformats.org/officeDocument/2006/relationships/slide" Target="slides/slide44.xml"/><Relationship Id="rId48" Type="http://schemas.openxmlformats.org/officeDocument/2006/relationships/slide" Target="slides/slide45.xml"/><Relationship Id="rId49" Type="http://schemas.openxmlformats.org/officeDocument/2006/relationships/slide" Target="slides/slide46.xml"/><Relationship Id="rId50" Type="http://schemas.openxmlformats.org/officeDocument/2006/relationships/slide" Target="slides/slide47.xml"/><Relationship Id="rId51" Type="http://schemas.openxmlformats.org/officeDocument/2006/relationships/slide" Target="slides/slide48.xml"/><Relationship Id="rId52" Type="http://schemas.openxmlformats.org/officeDocument/2006/relationships/slide" Target="slides/slide49.xml"/><Relationship Id="rId53" Type="http://schemas.openxmlformats.org/officeDocument/2006/relationships/slide" Target="slides/slide50.xml"/><Relationship Id="rId54" Type="http://schemas.openxmlformats.org/officeDocument/2006/relationships/slide" Target="slides/slide51.xml"/><Relationship Id="rId55" Type="http://schemas.openxmlformats.org/officeDocument/2006/relationships/slide" Target="slides/slide52.xml"/><Relationship Id="rId56" Type="http://schemas.openxmlformats.org/officeDocument/2006/relationships/slide" Target="slides/slide53.xml"/><Relationship Id="rId57" Type="http://schemas.openxmlformats.org/officeDocument/2006/relationships/slide" Target="slides/slide54.xml"/><Relationship Id="rId58" Type="http://schemas.openxmlformats.org/officeDocument/2006/relationships/slide" Target="slides/slide55.xml"/><Relationship Id="rId59" Type="http://schemas.openxmlformats.org/officeDocument/2006/relationships/slide" Target="slides/slide56.xml"/><Relationship Id="rId60" Type="http://schemas.openxmlformats.org/officeDocument/2006/relationships/slide" Target="slides/slide57.xml"/><Relationship Id="rId61" Type="http://schemas.openxmlformats.org/officeDocument/2006/relationships/slide" Target="slides/slide58.xml"/><Relationship Id="rId62" Type="http://schemas.openxmlformats.org/officeDocument/2006/relationships/slide" Target="slides/slide59.xml"/><Relationship Id="rId63" Type="http://schemas.openxmlformats.org/officeDocument/2006/relationships/slide" Target="slides/slide60.xml"/><Relationship Id="rId64" Type="http://schemas.openxmlformats.org/officeDocument/2006/relationships/slide" Target="slides/slide61.xml"/><Relationship Id="rId65" Type="http://schemas.openxmlformats.org/officeDocument/2006/relationships/slide" Target="slides/slide62.xml"/><Relationship Id="rId66" Type="http://schemas.openxmlformats.org/officeDocument/2006/relationships/slide" Target="slides/slide63.xml"/><Relationship Id="rId67" Type="http://schemas.openxmlformats.org/officeDocument/2006/relationships/slide" Target="slides/slide64.xml"/><Relationship Id="rId68" Type="http://schemas.openxmlformats.org/officeDocument/2006/relationships/slide" Target="slides/slide65.xml"/><Relationship Id="rId69" Type="http://schemas.openxmlformats.org/officeDocument/2006/relationships/slide" Target="slides/slide66.xml"/><Relationship Id="rId70" Type="http://schemas.openxmlformats.org/officeDocument/2006/relationships/slide" Target="slides/slide67.xml"/><Relationship Id="rId71" Type="http://schemas.openxmlformats.org/officeDocument/2006/relationships/slide" Target="slides/slide68.xml"/><Relationship Id="rId72" Type="http://schemas.openxmlformats.org/officeDocument/2006/relationships/slide" Target="slides/slide69.xml"/><Relationship Id="rId73" Type="http://schemas.openxmlformats.org/officeDocument/2006/relationships/slide" Target="slides/slide70.xml"/><Relationship Id="rId74" Type="http://schemas.openxmlformats.org/officeDocument/2006/relationships/slide" Target="slides/slide71.xml"/><Relationship Id="rId75" Type="http://schemas.openxmlformats.org/officeDocument/2006/relationships/slide" Target="slides/slide72.xml"/><Relationship Id="rId76" Type="http://schemas.openxmlformats.org/officeDocument/2006/relationships/slide" Target="slides/slide73.xml"/><Relationship Id="rId77" Type="http://schemas.openxmlformats.org/officeDocument/2006/relationships/slide" Target="slides/slide74.xml"/><Relationship Id="rId78" Type="http://schemas.openxmlformats.org/officeDocument/2006/relationships/slide" Target="slides/slide75.xml"/><Relationship Id="rId79" Type="http://schemas.openxmlformats.org/officeDocument/2006/relationships/slide" Target="slides/slide76.xml"/><Relationship Id="rId80" Type="http://schemas.openxmlformats.org/officeDocument/2006/relationships/slide" Target="slides/slide77.xml"/><Relationship Id="rId81" Type="http://schemas.openxmlformats.org/officeDocument/2006/relationships/slide" Target="slides/slide78.xml"/><Relationship Id="rId82" Type="http://schemas.openxmlformats.org/officeDocument/2006/relationships/slide" Target="slides/slide79.xml"/><Relationship Id="rId83" Type="http://schemas.openxmlformats.org/officeDocument/2006/relationships/slide" Target="slides/slide80.xml"/><Relationship Id="rId84" Type="http://schemas.openxmlformats.org/officeDocument/2006/relationships/slide" Target="slides/slide81.xml"/><Relationship Id="rId85" Type="http://schemas.openxmlformats.org/officeDocument/2006/relationships/slide" Target="slides/slide82.xml"/><Relationship Id="rId86" Type="http://schemas.openxmlformats.org/officeDocument/2006/relationships/slide" Target="slides/slide83.xml"/><Relationship Id="rId87" Type="http://schemas.openxmlformats.org/officeDocument/2006/relationships/slide" Target="slides/slide84.xml"/><Relationship Id="rId88" Type="http://schemas.openxmlformats.org/officeDocument/2006/relationships/slide" Target="slides/slide85.xml"/><Relationship Id="rId89" Type="http://schemas.openxmlformats.org/officeDocument/2006/relationships/slide" Target="slides/slide86.xml"/><Relationship Id="rId90" Type="http://schemas.openxmlformats.org/officeDocument/2006/relationships/slide" Target="slides/slide87.xml"/><Relationship Id="rId91" Type="http://schemas.openxmlformats.org/officeDocument/2006/relationships/slide" Target="slides/slide88.xml"/><Relationship Id="rId92" Type="http://schemas.openxmlformats.org/officeDocument/2006/relationships/slide" Target="slides/slide89.xml"/><Relationship Id="rId93" Type="http://schemas.openxmlformats.org/officeDocument/2006/relationships/slide" Target="slides/slide90.xml"/><Relationship Id="rId94" Type="http://schemas.openxmlformats.org/officeDocument/2006/relationships/slide" Target="slides/slide91.xml"/><Relationship Id="rId95" Type="http://schemas.openxmlformats.org/officeDocument/2006/relationships/slide" Target="slides/slide92.xml"/><Relationship Id="rId96" Type="http://schemas.openxmlformats.org/officeDocument/2006/relationships/slide" Target="slides/slide93.xml"/><Relationship Id="rId97" Type="http://schemas.openxmlformats.org/officeDocument/2006/relationships/slide" Target="slides/slide94.xml"/>
</Relationships>
</file>

<file path=ppt/notesMasters/_rels/notesMaster1.xml.rels><?xml version="1.0" encoding="UTF-8"?>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 name="PlaceHolder 1"/>
          <p:cNvSpPr>
            <a:spLocks noGrp="1"/>
          </p:cNvSpPr>
          <p:nvPr>
            <p:ph type="sldImg"/>
          </p:nvPr>
        </p:nvSpPr>
        <p:spPr>
          <a:xfrm>
            <a:off x="533520" y="764280"/>
            <a:ext cx="6704640" cy="3771360"/>
          </a:xfrm>
          <a:prstGeom prst="rect">
            <a:avLst/>
          </a:prstGeom>
        </p:spPr>
        <p:txBody>
          <a:bodyPr lIns="0" rIns="0" tIns="0" bIns="0" anchor="ctr">
            <a:noAutofit/>
          </a:bodyPr>
          <a:p>
            <a:r>
              <a:rPr b="0" lang="en-GB" sz="1800" spc="-1" strike="noStrike">
                <a:solidFill>
                  <a:srgbClr val="ffffff"/>
                </a:solidFill>
                <a:latin typeface="Arial"/>
              </a:rPr>
              <a:t>Click to move the slide</a:t>
            </a:r>
            <a:endParaRPr b="0" lang="en-GB" sz="1800" spc="-1" strike="noStrike">
              <a:solidFill>
                <a:srgbClr val="ffffff"/>
              </a:solidFill>
              <a:latin typeface="Arial"/>
            </a:endParaRPr>
          </a:p>
        </p:txBody>
      </p:sp>
      <p:sp>
        <p:nvSpPr>
          <p:cNvPr id="42" name="PlaceHolder 2"/>
          <p:cNvSpPr>
            <a:spLocks noGrp="1"/>
          </p:cNvSpPr>
          <p:nvPr>
            <p:ph type="body"/>
          </p:nvPr>
        </p:nvSpPr>
        <p:spPr>
          <a:xfrm>
            <a:off x="777240" y="4777560"/>
            <a:ext cx="6217560" cy="4525920"/>
          </a:xfrm>
          <a:prstGeom prst="rect">
            <a:avLst/>
          </a:prstGeom>
        </p:spPr>
        <p:txBody>
          <a:bodyPr lIns="0" rIns="0" tIns="0" bIns="0">
            <a:noAutofit/>
          </a:bodyPr>
          <a:p>
            <a:r>
              <a:rPr b="0" lang="en-US" sz="2000" spc="-1" strike="noStrike">
                <a:latin typeface="Arial"/>
              </a:rPr>
              <a:t>Click to edit the notes format</a:t>
            </a:r>
            <a:endParaRPr b="0" lang="en-US" sz="2000" spc="-1" strike="noStrike">
              <a:latin typeface="Arial"/>
            </a:endParaRPr>
          </a:p>
        </p:txBody>
      </p:sp>
      <p:sp>
        <p:nvSpPr>
          <p:cNvPr id="43" name="PlaceHolder 3"/>
          <p:cNvSpPr>
            <a:spLocks noGrp="1"/>
          </p:cNvSpPr>
          <p:nvPr>
            <p:ph type="hdr"/>
          </p:nvPr>
        </p:nvSpPr>
        <p:spPr>
          <a:xfrm>
            <a:off x="0" y="0"/>
            <a:ext cx="3372840" cy="502560"/>
          </a:xfrm>
          <a:prstGeom prst="rect">
            <a:avLst/>
          </a:prstGeom>
        </p:spPr>
        <p:txBody>
          <a:bodyPr lIns="0" rIns="0" tIns="0" bIns="0">
            <a:noAutofit/>
          </a:bodyPr>
          <a:p>
            <a:r>
              <a:rPr b="0" lang="en-US" sz="1400" spc="-1" strike="noStrike">
                <a:latin typeface="Times New Roman"/>
              </a:rPr>
              <a:t>&lt;header&gt;</a:t>
            </a:r>
            <a:endParaRPr b="0" lang="en-US" sz="1400" spc="-1" strike="noStrike">
              <a:latin typeface="Times New Roman"/>
            </a:endParaRPr>
          </a:p>
        </p:txBody>
      </p:sp>
      <p:sp>
        <p:nvSpPr>
          <p:cNvPr id="44" name="PlaceHolder 4"/>
          <p:cNvSpPr>
            <a:spLocks noGrp="1"/>
          </p:cNvSpPr>
          <p:nvPr>
            <p:ph type="dt"/>
          </p:nvPr>
        </p:nvSpPr>
        <p:spPr>
          <a:xfrm>
            <a:off x="4399200" y="0"/>
            <a:ext cx="3372840" cy="502560"/>
          </a:xfrm>
          <a:prstGeom prst="rect">
            <a:avLst/>
          </a:prstGeom>
        </p:spPr>
        <p:txBody>
          <a:bodyPr lIns="0" rIns="0" tIns="0" bIns="0">
            <a:noAutofit/>
          </a:bodyPr>
          <a:p>
            <a:pPr algn="r"/>
            <a:r>
              <a:rPr b="0" lang="en-US" sz="1400" spc="-1" strike="noStrike">
                <a:latin typeface="Times New Roman"/>
              </a:rPr>
              <a:t>&lt;date/time&gt;</a:t>
            </a:r>
            <a:endParaRPr b="0" lang="en-US" sz="1400" spc="-1" strike="noStrike">
              <a:latin typeface="Times New Roman"/>
            </a:endParaRPr>
          </a:p>
        </p:txBody>
      </p:sp>
      <p:sp>
        <p:nvSpPr>
          <p:cNvPr id="45" name="PlaceHolder 5"/>
          <p:cNvSpPr>
            <a:spLocks noGrp="1"/>
          </p:cNvSpPr>
          <p:nvPr>
            <p:ph type="ftr"/>
          </p:nvPr>
        </p:nvSpPr>
        <p:spPr>
          <a:xfrm>
            <a:off x="0" y="9555480"/>
            <a:ext cx="3372840" cy="502560"/>
          </a:xfrm>
          <a:prstGeom prst="rect">
            <a:avLst/>
          </a:prstGeom>
        </p:spPr>
        <p:txBody>
          <a:bodyPr lIns="0" rIns="0" tIns="0" bIns="0" anchor="b">
            <a:noAutofit/>
          </a:bodyPr>
          <a:p>
            <a:r>
              <a:rPr b="0" lang="en-US" sz="1400" spc="-1" strike="noStrike">
                <a:latin typeface="Times New Roman"/>
              </a:rPr>
              <a:t>&lt;footer&gt;</a:t>
            </a:r>
            <a:endParaRPr b="0" lang="en-US" sz="1400" spc="-1" strike="noStrike">
              <a:latin typeface="Times New Roman"/>
            </a:endParaRPr>
          </a:p>
        </p:txBody>
      </p:sp>
      <p:sp>
        <p:nvSpPr>
          <p:cNvPr id="46" name="PlaceHolder 6"/>
          <p:cNvSpPr>
            <a:spLocks noGrp="1"/>
          </p:cNvSpPr>
          <p:nvPr>
            <p:ph type="sldNum"/>
          </p:nvPr>
        </p:nvSpPr>
        <p:spPr>
          <a:xfrm>
            <a:off x="4399200" y="9555480"/>
            <a:ext cx="3372840" cy="502560"/>
          </a:xfrm>
          <a:prstGeom prst="rect">
            <a:avLst/>
          </a:prstGeom>
        </p:spPr>
        <p:txBody>
          <a:bodyPr lIns="0" rIns="0" tIns="0" bIns="0" anchor="b">
            <a:noAutofit/>
          </a:bodyPr>
          <a:p>
            <a:pPr algn="r"/>
            <a:fld id="{30608B05-6B04-486A-B77A-0FC01A95AECE}" type="slidenum">
              <a:rPr b="0" lang="en-US" sz="1400" spc="-1" strike="noStrike">
                <a:latin typeface="Times New Roman"/>
              </a:rPr>
              <a:t>&lt;number&gt;</a:t>
            </a:fld>
            <a:endParaRPr b="0" lang="en-US"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
</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14.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
</Relationships>
</file>

<file path=ppt/notesSlides/_rels/notesSlide15.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
</Relationships>
</file>

<file path=ppt/notesSlides/_rels/notesSlide16.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
</Relationships>
</file>

<file path=ppt/notesSlides/_rels/notesSlide17.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
</Relationships>
</file>

<file path=ppt/notesSlides/_rels/notesSlide18.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
</Relationships>
</file>

<file path=ppt/notesSlides/_rels/notesSlide19.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20.xml.rels><?xml version="1.0" encoding="UTF-8"?>
<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
</Relationships>
</file>

<file path=ppt/notesSlides/_rels/notesSlide21.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
</Relationships>
</file>

<file path=ppt/notesSlides/_rels/notesSlide22.xml.rels><?xml version="1.0" encoding="UTF-8"?>
<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
</Relationships>
</file>

<file path=ppt/notesSlides/_rels/notesSlide23.xml.rels><?xml version="1.0" encoding="UTF-8"?>
<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
</Relationships>
</file>

<file path=ppt/notesSlides/_rels/notesSlide24.xml.rels><?xml version="1.0" encoding="UTF-8"?>
<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
</Relationships>
</file>

<file path=ppt/notesSlides/_rels/notesSlide25.xml.rels><?xml version="1.0" encoding="UTF-8"?>
<Relationships xmlns="http://schemas.openxmlformats.org/package/2006/relationships"><Relationship Id="rId1" Type="http://schemas.openxmlformats.org/officeDocument/2006/relationships/slide" Target="../slides/slide25.xml"/><Relationship Id="rId2" Type="http://schemas.openxmlformats.org/officeDocument/2006/relationships/notesMaster" Target="../notesMasters/notesMaster1.xml"/>
</Relationships>
</file>

<file path=ppt/notesSlides/_rels/notesSlide26.xml.rels><?xml version="1.0" encoding="UTF-8"?>
<Relationships xmlns="http://schemas.openxmlformats.org/package/2006/relationships"><Relationship Id="rId1" Type="http://schemas.openxmlformats.org/officeDocument/2006/relationships/slide" Target="../slides/slide26.xml"/><Relationship Id="rId2" Type="http://schemas.openxmlformats.org/officeDocument/2006/relationships/notesMaster" Target="../notesMasters/notesMaster1.xml"/>
</Relationships>
</file>

<file path=ppt/notesSlides/_rels/notesSlide27.xml.rels><?xml version="1.0" encoding="UTF-8"?>
<Relationships xmlns="http://schemas.openxmlformats.org/package/2006/relationships"><Relationship Id="rId1" Type="http://schemas.openxmlformats.org/officeDocument/2006/relationships/slide" Target="../slides/slide27.xml"/><Relationship Id="rId2" Type="http://schemas.openxmlformats.org/officeDocument/2006/relationships/notesMaster" Target="../notesMasters/notesMaster1.xml"/>
</Relationships>
</file>

<file path=ppt/notesSlides/_rels/notesSlide28.xml.rels><?xml version="1.0" encoding="UTF-8"?>
<Relationships xmlns="http://schemas.openxmlformats.org/package/2006/relationships"><Relationship Id="rId1" Type="http://schemas.openxmlformats.org/officeDocument/2006/relationships/slide" Target="../slides/slide28.xml"/><Relationship Id="rId2" Type="http://schemas.openxmlformats.org/officeDocument/2006/relationships/notesMaster" Target="../notesMasters/notesMaster1.xml"/>
</Relationships>
</file>

<file path=ppt/notesSlides/_rels/notesSlide29.xml.rels><?xml version="1.0" encoding="UTF-8"?>
<Relationships xmlns="http://schemas.openxmlformats.org/package/2006/relationships"><Relationship Id="rId1" Type="http://schemas.openxmlformats.org/officeDocument/2006/relationships/slide" Target="../slides/slide29.xml"/><Relationship Id="rId2"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_rels/notesSlide30.xml.rels><?xml version="1.0" encoding="UTF-8"?>
<Relationships xmlns="http://schemas.openxmlformats.org/package/2006/relationships"><Relationship Id="rId1" Type="http://schemas.openxmlformats.org/officeDocument/2006/relationships/slide" Target="../slides/slide30.xml"/><Relationship Id="rId2" Type="http://schemas.openxmlformats.org/officeDocument/2006/relationships/notesMaster" Target="../notesMasters/notesMaster1.xml"/>
</Relationships>
</file>

<file path=ppt/notesSlides/_rels/notesSlide31.xml.rels><?xml version="1.0" encoding="UTF-8"?>
<Relationships xmlns="http://schemas.openxmlformats.org/package/2006/relationships"><Relationship Id="rId1" Type="http://schemas.openxmlformats.org/officeDocument/2006/relationships/slide" Target="../slides/slide31.xml"/><Relationship Id="rId2" Type="http://schemas.openxmlformats.org/officeDocument/2006/relationships/notesMaster" Target="../notesMasters/notesMaster1.xml"/>
</Relationships>
</file>

<file path=ppt/notesSlides/_rels/notesSlide32.xml.rels><?xml version="1.0" encoding="UTF-8"?>
<Relationships xmlns="http://schemas.openxmlformats.org/package/2006/relationships"><Relationship Id="rId1" Type="http://schemas.openxmlformats.org/officeDocument/2006/relationships/slide" Target="../slides/slide32.xml"/><Relationship Id="rId2" Type="http://schemas.openxmlformats.org/officeDocument/2006/relationships/notesMaster" Target="../notesMasters/notesMaster1.xml"/>
</Relationships>
</file>

<file path=ppt/notesSlides/_rels/notesSlide33.xml.rels><?xml version="1.0" encoding="UTF-8"?>
<Relationships xmlns="http://schemas.openxmlformats.org/package/2006/relationships"><Relationship Id="rId1" Type="http://schemas.openxmlformats.org/officeDocument/2006/relationships/slide" Target="../slides/slide33.xml"/><Relationship Id="rId2" Type="http://schemas.openxmlformats.org/officeDocument/2006/relationships/notesMaster" Target="../notesMasters/notesMaster1.xml"/>
</Relationships>
</file>

<file path=ppt/notesSlides/_rels/notesSlide34.xml.rels><?xml version="1.0" encoding="UTF-8"?>
<Relationships xmlns="http://schemas.openxmlformats.org/package/2006/relationships"><Relationship Id="rId1" Type="http://schemas.openxmlformats.org/officeDocument/2006/relationships/slide" Target="../slides/slide34.xml"/><Relationship Id="rId2" Type="http://schemas.openxmlformats.org/officeDocument/2006/relationships/notesMaster" Target="../notesMasters/notesMaster1.xml"/>
</Relationships>
</file>

<file path=ppt/notesSlides/_rels/notesSlide35.xml.rels><?xml version="1.0" encoding="UTF-8"?>
<Relationships xmlns="http://schemas.openxmlformats.org/package/2006/relationships"><Relationship Id="rId1" Type="http://schemas.openxmlformats.org/officeDocument/2006/relationships/slide" Target="../slides/slide35.xml"/><Relationship Id="rId2" Type="http://schemas.openxmlformats.org/officeDocument/2006/relationships/notesMaster" Target="../notesMasters/notesMaster1.xml"/>
</Relationships>
</file>

<file path=ppt/notesSlides/_rels/notesSlide36.xml.rels><?xml version="1.0" encoding="UTF-8"?>
<Relationships xmlns="http://schemas.openxmlformats.org/package/2006/relationships"><Relationship Id="rId1" Type="http://schemas.openxmlformats.org/officeDocument/2006/relationships/slide" Target="../slides/slide36.xml"/><Relationship Id="rId2" Type="http://schemas.openxmlformats.org/officeDocument/2006/relationships/notesMaster" Target="../notesMasters/notesMaster1.xml"/>
</Relationships>
</file>

<file path=ppt/notesSlides/_rels/notesSlide37.xml.rels><?xml version="1.0" encoding="UTF-8"?>
<Relationships xmlns="http://schemas.openxmlformats.org/package/2006/relationships"><Relationship Id="rId1" Type="http://schemas.openxmlformats.org/officeDocument/2006/relationships/slide" Target="../slides/slide37.xml"/><Relationship Id="rId2" Type="http://schemas.openxmlformats.org/officeDocument/2006/relationships/notesMaster" Target="../notesMasters/notesMaster1.xml"/>
</Relationships>
</file>

<file path=ppt/notesSlides/_rels/notesSlide38.xml.rels><?xml version="1.0" encoding="UTF-8"?>
<Relationships xmlns="http://schemas.openxmlformats.org/package/2006/relationships"><Relationship Id="rId1" Type="http://schemas.openxmlformats.org/officeDocument/2006/relationships/slide" Target="../slides/slide38.xml"/><Relationship Id="rId2" Type="http://schemas.openxmlformats.org/officeDocument/2006/relationships/notesMaster" Target="../notesMasters/notesMaster1.xml"/>
</Relationships>
</file>

<file path=ppt/notesSlides/_rels/notesSlide39.xml.rels><?xml version="1.0" encoding="UTF-8"?>
<Relationships xmlns="http://schemas.openxmlformats.org/package/2006/relationships"><Relationship Id="rId1" Type="http://schemas.openxmlformats.org/officeDocument/2006/relationships/slide" Target="../slides/slide39.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40.xml.rels><?xml version="1.0" encoding="UTF-8"?>
<Relationships xmlns="http://schemas.openxmlformats.org/package/2006/relationships"><Relationship Id="rId1" Type="http://schemas.openxmlformats.org/officeDocument/2006/relationships/slide" Target="../slides/slide40.xml"/><Relationship Id="rId2" Type="http://schemas.openxmlformats.org/officeDocument/2006/relationships/notesMaster" Target="../notesMasters/notesMaster1.xml"/>
</Relationships>
</file>

<file path=ppt/notesSlides/_rels/notesSlide41.xml.rels><?xml version="1.0" encoding="UTF-8"?>
<Relationships xmlns="http://schemas.openxmlformats.org/package/2006/relationships"><Relationship Id="rId1" Type="http://schemas.openxmlformats.org/officeDocument/2006/relationships/slide" Target="../slides/slide41.xml"/><Relationship Id="rId2" Type="http://schemas.openxmlformats.org/officeDocument/2006/relationships/notesMaster" Target="../notesMasters/notesMaster1.xml"/>
</Relationships>
</file>

<file path=ppt/notesSlides/_rels/notesSlide42.xml.rels><?xml version="1.0" encoding="UTF-8"?>
<Relationships xmlns="http://schemas.openxmlformats.org/package/2006/relationships"><Relationship Id="rId1" Type="http://schemas.openxmlformats.org/officeDocument/2006/relationships/slide" Target="../slides/slide42.xml"/><Relationship Id="rId2" Type="http://schemas.openxmlformats.org/officeDocument/2006/relationships/notesMaster" Target="../notesMasters/notesMaster1.xml"/>
</Relationships>
</file>

<file path=ppt/notesSlides/_rels/notesSlide43.xml.rels><?xml version="1.0" encoding="UTF-8"?>
<Relationships xmlns="http://schemas.openxmlformats.org/package/2006/relationships"><Relationship Id="rId1" Type="http://schemas.openxmlformats.org/officeDocument/2006/relationships/slide" Target="../slides/slide43.xml"/><Relationship Id="rId2" Type="http://schemas.openxmlformats.org/officeDocument/2006/relationships/notesMaster" Target="../notesMasters/notesMaster1.xml"/>
</Relationships>
</file>

<file path=ppt/notesSlides/_rels/notesSlide44.xml.rels><?xml version="1.0" encoding="UTF-8"?>
<Relationships xmlns="http://schemas.openxmlformats.org/package/2006/relationships"><Relationship Id="rId1" Type="http://schemas.openxmlformats.org/officeDocument/2006/relationships/slide" Target="../slides/slide44.xml"/><Relationship Id="rId2" Type="http://schemas.openxmlformats.org/officeDocument/2006/relationships/notesMaster" Target="../notesMasters/notesMaster1.xml"/>
</Relationships>
</file>

<file path=ppt/notesSlides/_rels/notesSlide45.xml.rels><?xml version="1.0" encoding="UTF-8"?>
<Relationships xmlns="http://schemas.openxmlformats.org/package/2006/relationships"><Relationship Id="rId1" Type="http://schemas.openxmlformats.org/officeDocument/2006/relationships/slide" Target="../slides/slide45.xml"/><Relationship Id="rId2" Type="http://schemas.openxmlformats.org/officeDocument/2006/relationships/notesMaster" Target="../notesMasters/notesMaster1.xml"/>
</Relationships>
</file>

<file path=ppt/notesSlides/_rels/notesSlide46.xml.rels><?xml version="1.0" encoding="UTF-8"?>
<Relationships xmlns="http://schemas.openxmlformats.org/package/2006/relationships"><Relationship Id="rId1" Type="http://schemas.openxmlformats.org/officeDocument/2006/relationships/slide" Target="../slides/slide46.xml"/><Relationship Id="rId2" Type="http://schemas.openxmlformats.org/officeDocument/2006/relationships/notesMaster" Target="../notesMasters/notesMaster1.xml"/>
</Relationships>
</file>

<file path=ppt/notesSlides/_rels/notesSlide47.xml.rels><?xml version="1.0" encoding="UTF-8"?>
<Relationships xmlns="http://schemas.openxmlformats.org/package/2006/relationships"><Relationship Id="rId1" Type="http://schemas.openxmlformats.org/officeDocument/2006/relationships/slide" Target="../slides/slide47.xml"/><Relationship Id="rId2" Type="http://schemas.openxmlformats.org/officeDocument/2006/relationships/notesMaster" Target="../notesMasters/notesMaster1.xml"/>
</Relationships>
</file>

<file path=ppt/notesSlides/_rels/notesSlide48.xml.rels><?xml version="1.0" encoding="UTF-8"?>
<Relationships xmlns="http://schemas.openxmlformats.org/package/2006/relationships"><Relationship Id="rId1" Type="http://schemas.openxmlformats.org/officeDocument/2006/relationships/slide" Target="../slides/slide48.xml"/><Relationship Id="rId2" Type="http://schemas.openxmlformats.org/officeDocument/2006/relationships/notesMaster" Target="../notesMasters/notesMaster1.xml"/>
</Relationships>
</file>

<file path=ppt/notesSlides/_rels/notesSlide49.xml.rels><?xml version="1.0" encoding="UTF-8"?>
<Relationships xmlns="http://schemas.openxmlformats.org/package/2006/relationships"><Relationship Id="rId1" Type="http://schemas.openxmlformats.org/officeDocument/2006/relationships/slide" Target="../slides/slide49.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_rels/notesSlide50.xml.rels><?xml version="1.0" encoding="UTF-8"?>
<Relationships xmlns="http://schemas.openxmlformats.org/package/2006/relationships"><Relationship Id="rId1" Type="http://schemas.openxmlformats.org/officeDocument/2006/relationships/slide" Target="../slides/slide50.xml"/><Relationship Id="rId2" Type="http://schemas.openxmlformats.org/officeDocument/2006/relationships/notesMaster" Target="../notesMasters/notesMaster1.xml"/>
</Relationships>
</file>

<file path=ppt/notesSlides/_rels/notesSlide51.xml.rels><?xml version="1.0" encoding="UTF-8"?>
<Relationships xmlns="http://schemas.openxmlformats.org/package/2006/relationships"><Relationship Id="rId1" Type="http://schemas.openxmlformats.org/officeDocument/2006/relationships/slide" Target="../slides/slide51.xml"/><Relationship Id="rId2" Type="http://schemas.openxmlformats.org/officeDocument/2006/relationships/notesMaster" Target="../notesMasters/notesMaster1.xml"/>
</Relationships>
</file>

<file path=ppt/notesSlides/_rels/notesSlide52.xml.rels><?xml version="1.0" encoding="UTF-8"?>
<Relationships xmlns="http://schemas.openxmlformats.org/package/2006/relationships"><Relationship Id="rId1" Type="http://schemas.openxmlformats.org/officeDocument/2006/relationships/slide" Target="../slides/slide52.xml"/><Relationship Id="rId2" Type="http://schemas.openxmlformats.org/officeDocument/2006/relationships/notesMaster" Target="../notesMasters/notesMaster1.xml"/>
</Relationships>
</file>

<file path=ppt/notesSlides/_rels/notesSlide53.xml.rels><?xml version="1.0" encoding="UTF-8"?>
<Relationships xmlns="http://schemas.openxmlformats.org/package/2006/relationships"><Relationship Id="rId1" Type="http://schemas.openxmlformats.org/officeDocument/2006/relationships/slide" Target="../slides/slide53.xml"/><Relationship Id="rId2" Type="http://schemas.openxmlformats.org/officeDocument/2006/relationships/notesMaster" Target="../notesMasters/notesMaster1.xml"/>
</Relationships>
</file>

<file path=ppt/notesSlides/_rels/notesSlide54.xml.rels><?xml version="1.0" encoding="UTF-8"?>
<Relationships xmlns="http://schemas.openxmlformats.org/package/2006/relationships"><Relationship Id="rId1" Type="http://schemas.openxmlformats.org/officeDocument/2006/relationships/slide" Target="../slides/slide54.xml"/><Relationship Id="rId2" Type="http://schemas.openxmlformats.org/officeDocument/2006/relationships/notesMaster" Target="../notesMasters/notesMaster1.xml"/>
</Relationships>
</file>

<file path=ppt/notesSlides/_rels/notesSlide55.xml.rels><?xml version="1.0" encoding="UTF-8"?>
<Relationships xmlns="http://schemas.openxmlformats.org/package/2006/relationships"><Relationship Id="rId1" Type="http://schemas.openxmlformats.org/officeDocument/2006/relationships/slide" Target="../slides/slide55.xml"/><Relationship Id="rId2" Type="http://schemas.openxmlformats.org/officeDocument/2006/relationships/notesMaster" Target="../notesMasters/notesMaster1.xml"/>
</Relationships>
</file>

<file path=ppt/notesSlides/_rels/notesSlide56.xml.rels><?xml version="1.0" encoding="UTF-8"?>
<Relationships xmlns="http://schemas.openxmlformats.org/package/2006/relationships"><Relationship Id="rId1" Type="http://schemas.openxmlformats.org/officeDocument/2006/relationships/slide" Target="../slides/slide56.xml"/><Relationship Id="rId2" Type="http://schemas.openxmlformats.org/officeDocument/2006/relationships/notesMaster" Target="../notesMasters/notesMaster1.xml"/>
</Relationships>
</file>

<file path=ppt/notesSlides/_rels/notesSlide57.xml.rels><?xml version="1.0" encoding="UTF-8"?>
<Relationships xmlns="http://schemas.openxmlformats.org/package/2006/relationships"><Relationship Id="rId1" Type="http://schemas.openxmlformats.org/officeDocument/2006/relationships/slide" Target="../slides/slide57.xml"/><Relationship Id="rId2" Type="http://schemas.openxmlformats.org/officeDocument/2006/relationships/notesMaster" Target="../notesMasters/notesMaster1.xml"/>
</Relationships>
</file>

<file path=ppt/notesSlides/_rels/notesSlide58.xml.rels><?xml version="1.0" encoding="UTF-8"?>
<Relationships xmlns="http://schemas.openxmlformats.org/package/2006/relationships"><Relationship Id="rId1" Type="http://schemas.openxmlformats.org/officeDocument/2006/relationships/slide" Target="../slides/slide58.xml"/><Relationship Id="rId2" Type="http://schemas.openxmlformats.org/officeDocument/2006/relationships/notesMaster" Target="../notesMasters/notesMaster1.xml"/>
</Relationships>
</file>

<file path=ppt/notesSlides/_rels/notesSlide59.xml.rels><?xml version="1.0" encoding="UTF-8"?>
<Relationships xmlns="http://schemas.openxmlformats.org/package/2006/relationships"><Relationship Id="rId1" Type="http://schemas.openxmlformats.org/officeDocument/2006/relationships/slide" Target="../slides/slide59.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_rels/notesSlide60.xml.rels><?xml version="1.0" encoding="UTF-8"?>
<Relationships xmlns="http://schemas.openxmlformats.org/package/2006/relationships"><Relationship Id="rId1" Type="http://schemas.openxmlformats.org/officeDocument/2006/relationships/slide" Target="../slides/slide60.xml"/><Relationship Id="rId2" Type="http://schemas.openxmlformats.org/officeDocument/2006/relationships/notesMaster" Target="../notesMasters/notesMaster1.xml"/>
</Relationships>
</file>

<file path=ppt/notesSlides/_rels/notesSlide61.xml.rels><?xml version="1.0" encoding="UTF-8"?>
<Relationships xmlns="http://schemas.openxmlformats.org/package/2006/relationships"><Relationship Id="rId1" Type="http://schemas.openxmlformats.org/officeDocument/2006/relationships/slide" Target="../slides/slide61.xml"/><Relationship Id="rId2" Type="http://schemas.openxmlformats.org/officeDocument/2006/relationships/notesMaster" Target="../notesMasters/notesMaster1.xml"/>
</Relationships>
</file>

<file path=ppt/notesSlides/_rels/notesSlide62.xml.rels><?xml version="1.0" encoding="UTF-8"?>
<Relationships xmlns="http://schemas.openxmlformats.org/package/2006/relationships"><Relationship Id="rId1" Type="http://schemas.openxmlformats.org/officeDocument/2006/relationships/slide" Target="../slides/slide62.xml"/><Relationship Id="rId2" Type="http://schemas.openxmlformats.org/officeDocument/2006/relationships/notesMaster" Target="../notesMasters/notesMaster1.xml"/>
</Relationships>
</file>

<file path=ppt/notesSlides/_rels/notesSlide63.xml.rels><?xml version="1.0" encoding="UTF-8"?>
<Relationships xmlns="http://schemas.openxmlformats.org/package/2006/relationships"><Relationship Id="rId1" Type="http://schemas.openxmlformats.org/officeDocument/2006/relationships/slide" Target="../slides/slide63.xml"/><Relationship Id="rId2" Type="http://schemas.openxmlformats.org/officeDocument/2006/relationships/notesMaster" Target="../notesMasters/notesMaster1.xml"/>
</Relationships>
</file>

<file path=ppt/notesSlides/_rels/notesSlide64.xml.rels><?xml version="1.0" encoding="UTF-8"?>
<Relationships xmlns="http://schemas.openxmlformats.org/package/2006/relationships"><Relationship Id="rId1" Type="http://schemas.openxmlformats.org/officeDocument/2006/relationships/slide" Target="../slides/slide64.xml"/><Relationship Id="rId2" Type="http://schemas.openxmlformats.org/officeDocument/2006/relationships/notesMaster" Target="../notesMasters/notesMaster1.xml"/>
</Relationships>
</file>

<file path=ppt/notesSlides/_rels/notesSlide65.xml.rels><?xml version="1.0" encoding="UTF-8"?>
<Relationships xmlns="http://schemas.openxmlformats.org/package/2006/relationships"><Relationship Id="rId1" Type="http://schemas.openxmlformats.org/officeDocument/2006/relationships/slide" Target="../slides/slide65.xml"/><Relationship Id="rId2" Type="http://schemas.openxmlformats.org/officeDocument/2006/relationships/notesMaster" Target="../notesMasters/notesMaster1.xml"/>
</Relationships>
</file>

<file path=ppt/notesSlides/_rels/notesSlide66.xml.rels><?xml version="1.0" encoding="UTF-8"?>
<Relationships xmlns="http://schemas.openxmlformats.org/package/2006/relationships"><Relationship Id="rId1" Type="http://schemas.openxmlformats.org/officeDocument/2006/relationships/slide" Target="../slides/slide66.xml"/><Relationship Id="rId2" Type="http://schemas.openxmlformats.org/officeDocument/2006/relationships/notesMaster" Target="../notesMasters/notesMaster1.xml"/>
</Relationships>
</file>

<file path=ppt/notesSlides/_rels/notesSlide67.xml.rels><?xml version="1.0" encoding="UTF-8"?>
<Relationships xmlns="http://schemas.openxmlformats.org/package/2006/relationships"><Relationship Id="rId1" Type="http://schemas.openxmlformats.org/officeDocument/2006/relationships/slide" Target="../slides/slide67.xml"/><Relationship Id="rId2" Type="http://schemas.openxmlformats.org/officeDocument/2006/relationships/notesMaster" Target="../notesMasters/notesMaster1.xml"/>
</Relationships>
</file>

<file path=ppt/notesSlides/_rels/notesSlide68.xml.rels><?xml version="1.0" encoding="UTF-8"?>
<Relationships xmlns="http://schemas.openxmlformats.org/package/2006/relationships"><Relationship Id="rId1" Type="http://schemas.openxmlformats.org/officeDocument/2006/relationships/slide" Target="../slides/slide68.xml"/><Relationship Id="rId2" Type="http://schemas.openxmlformats.org/officeDocument/2006/relationships/notesMaster" Target="../notesMasters/notesMaster1.xml"/>
</Relationships>
</file>

<file path=ppt/notesSlides/_rels/notesSlide69.xml.rels><?xml version="1.0" encoding="UTF-8"?>
<Relationships xmlns="http://schemas.openxmlformats.org/package/2006/relationships"><Relationship Id="rId1" Type="http://schemas.openxmlformats.org/officeDocument/2006/relationships/slide" Target="../slides/slide69.xml"/><Relationship Id="rId2" Type="http://schemas.openxmlformats.org/officeDocument/2006/relationships/notesMaster" Target="../notesMasters/notesMaster1.xml"/>
</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
</Relationships>
</file>

<file path=ppt/notesSlides/_rels/notesSlide70.xml.rels><?xml version="1.0" encoding="UTF-8"?>
<Relationships xmlns="http://schemas.openxmlformats.org/package/2006/relationships"><Relationship Id="rId1" Type="http://schemas.openxmlformats.org/officeDocument/2006/relationships/slide" Target="../slides/slide70.xml"/><Relationship Id="rId2" Type="http://schemas.openxmlformats.org/officeDocument/2006/relationships/notesMaster" Target="../notesMasters/notesMaster1.xml"/>
</Relationships>
</file>

<file path=ppt/notesSlides/_rels/notesSlide71.xml.rels><?xml version="1.0" encoding="UTF-8"?>
<Relationships xmlns="http://schemas.openxmlformats.org/package/2006/relationships"><Relationship Id="rId1" Type="http://schemas.openxmlformats.org/officeDocument/2006/relationships/slide" Target="../slides/slide71.xml"/><Relationship Id="rId2" Type="http://schemas.openxmlformats.org/officeDocument/2006/relationships/notesMaster" Target="../notesMasters/notesMaster1.xml"/>
</Relationships>
</file>

<file path=ppt/notesSlides/_rels/notesSlide72.xml.rels><?xml version="1.0" encoding="UTF-8"?>
<Relationships xmlns="http://schemas.openxmlformats.org/package/2006/relationships"><Relationship Id="rId1" Type="http://schemas.openxmlformats.org/officeDocument/2006/relationships/slide" Target="../slides/slide72.xml"/><Relationship Id="rId2" Type="http://schemas.openxmlformats.org/officeDocument/2006/relationships/notesMaster" Target="../notesMasters/notesMaster1.xml"/>
</Relationships>
</file>

<file path=ppt/notesSlides/_rels/notesSlide73.xml.rels><?xml version="1.0" encoding="UTF-8"?>
<Relationships xmlns="http://schemas.openxmlformats.org/package/2006/relationships"><Relationship Id="rId1" Type="http://schemas.openxmlformats.org/officeDocument/2006/relationships/slide" Target="../slides/slide73.xml"/><Relationship Id="rId2" Type="http://schemas.openxmlformats.org/officeDocument/2006/relationships/notesMaster" Target="../notesMasters/notesMaster1.xml"/>
</Relationships>
</file>

<file path=ppt/notesSlides/_rels/notesSlide74.xml.rels><?xml version="1.0" encoding="UTF-8"?>
<Relationships xmlns="http://schemas.openxmlformats.org/package/2006/relationships"><Relationship Id="rId1" Type="http://schemas.openxmlformats.org/officeDocument/2006/relationships/slide" Target="../slides/slide74.xml"/><Relationship Id="rId2" Type="http://schemas.openxmlformats.org/officeDocument/2006/relationships/notesMaster" Target="../notesMasters/notesMaster1.xml"/>
</Relationships>
</file>

<file path=ppt/notesSlides/_rels/notesSlide75.xml.rels><?xml version="1.0" encoding="UTF-8"?>
<Relationships xmlns="http://schemas.openxmlformats.org/package/2006/relationships"><Relationship Id="rId1" Type="http://schemas.openxmlformats.org/officeDocument/2006/relationships/slide" Target="../slides/slide75.xml"/><Relationship Id="rId2" Type="http://schemas.openxmlformats.org/officeDocument/2006/relationships/notesMaster" Target="../notesMasters/notesMaster1.xml"/>
</Relationships>
</file>

<file path=ppt/notesSlides/_rels/notesSlide76.xml.rels><?xml version="1.0" encoding="UTF-8"?>
<Relationships xmlns="http://schemas.openxmlformats.org/package/2006/relationships"><Relationship Id="rId1" Type="http://schemas.openxmlformats.org/officeDocument/2006/relationships/slide" Target="../slides/slide76.xml"/><Relationship Id="rId2" Type="http://schemas.openxmlformats.org/officeDocument/2006/relationships/notesMaster" Target="../notesMasters/notesMaster1.xml"/>
</Relationships>
</file>

<file path=ppt/notesSlides/_rels/notesSlide77.xml.rels><?xml version="1.0" encoding="UTF-8"?>
<Relationships xmlns="http://schemas.openxmlformats.org/package/2006/relationships"><Relationship Id="rId1" Type="http://schemas.openxmlformats.org/officeDocument/2006/relationships/slide" Target="../slides/slide77.xml"/><Relationship Id="rId2" Type="http://schemas.openxmlformats.org/officeDocument/2006/relationships/notesMaster" Target="../notesMasters/notesMaster1.xml"/>
</Relationships>
</file>

<file path=ppt/notesSlides/_rels/notesSlide78.xml.rels><?xml version="1.0" encoding="UTF-8"?>
<Relationships xmlns="http://schemas.openxmlformats.org/package/2006/relationships"><Relationship Id="rId1" Type="http://schemas.openxmlformats.org/officeDocument/2006/relationships/slide" Target="../slides/slide78.xml"/><Relationship Id="rId2" Type="http://schemas.openxmlformats.org/officeDocument/2006/relationships/notesMaster" Target="../notesMasters/notesMaster1.xml"/>
</Relationships>
</file>

<file path=ppt/notesSlides/_rels/notesSlide79.xml.rels><?xml version="1.0" encoding="UTF-8"?>
<Relationships xmlns="http://schemas.openxmlformats.org/package/2006/relationships"><Relationship Id="rId1" Type="http://schemas.openxmlformats.org/officeDocument/2006/relationships/slide" Target="../slides/slide79.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_rels/notesSlide80.xml.rels><?xml version="1.0" encoding="UTF-8"?>
<Relationships xmlns="http://schemas.openxmlformats.org/package/2006/relationships"><Relationship Id="rId1" Type="http://schemas.openxmlformats.org/officeDocument/2006/relationships/slide" Target="../slides/slide80.xml"/><Relationship Id="rId2" Type="http://schemas.openxmlformats.org/officeDocument/2006/relationships/notesMaster" Target="../notesMasters/notesMaster1.xml"/>
</Relationships>
</file>

<file path=ppt/notesSlides/_rels/notesSlide81.xml.rels><?xml version="1.0" encoding="UTF-8"?>
<Relationships xmlns="http://schemas.openxmlformats.org/package/2006/relationships"><Relationship Id="rId1" Type="http://schemas.openxmlformats.org/officeDocument/2006/relationships/slide" Target="../slides/slide81.xml"/><Relationship Id="rId2" Type="http://schemas.openxmlformats.org/officeDocument/2006/relationships/notesMaster" Target="../notesMasters/notesMaster1.xml"/>
</Relationships>
</file>

<file path=ppt/notesSlides/_rels/notesSlide82.xml.rels><?xml version="1.0" encoding="UTF-8"?>
<Relationships xmlns="http://schemas.openxmlformats.org/package/2006/relationships"><Relationship Id="rId1" Type="http://schemas.openxmlformats.org/officeDocument/2006/relationships/slide" Target="../slides/slide82.xml"/><Relationship Id="rId2" Type="http://schemas.openxmlformats.org/officeDocument/2006/relationships/notesMaster" Target="../notesMasters/notesMaster1.xml"/>
</Relationships>
</file>

<file path=ppt/notesSlides/_rels/notesSlide83.xml.rels><?xml version="1.0" encoding="UTF-8"?>
<Relationships xmlns="http://schemas.openxmlformats.org/package/2006/relationships"><Relationship Id="rId1" Type="http://schemas.openxmlformats.org/officeDocument/2006/relationships/slide" Target="../slides/slide83.xml"/><Relationship Id="rId2" Type="http://schemas.openxmlformats.org/officeDocument/2006/relationships/notesMaster" Target="../notesMasters/notesMaster1.xml"/>
</Relationships>
</file>

<file path=ppt/notesSlides/_rels/notesSlide84.xml.rels><?xml version="1.0" encoding="UTF-8"?>
<Relationships xmlns="http://schemas.openxmlformats.org/package/2006/relationships"><Relationship Id="rId1" Type="http://schemas.openxmlformats.org/officeDocument/2006/relationships/slide" Target="../slides/slide84.xml"/><Relationship Id="rId2" Type="http://schemas.openxmlformats.org/officeDocument/2006/relationships/notesMaster" Target="../notesMasters/notesMaster1.xml"/>
</Relationships>
</file>

<file path=ppt/notesSlides/_rels/notesSlide85.xml.rels><?xml version="1.0" encoding="UTF-8"?>
<Relationships xmlns="http://schemas.openxmlformats.org/package/2006/relationships"><Relationship Id="rId1" Type="http://schemas.openxmlformats.org/officeDocument/2006/relationships/slide" Target="../slides/slide85.xml"/><Relationship Id="rId2" Type="http://schemas.openxmlformats.org/officeDocument/2006/relationships/notesMaster" Target="../notesMasters/notesMaster1.xml"/>
</Relationships>
</file>

<file path=ppt/notesSlides/_rels/notesSlide86.xml.rels><?xml version="1.0" encoding="UTF-8"?>
<Relationships xmlns="http://schemas.openxmlformats.org/package/2006/relationships"><Relationship Id="rId1" Type="http://schemas.openxmlformats.org/officeDocument/2006/relationships/slide" Target="../slides/slide86.xml"/><Relationship Id="rId2" Type="http://schemas.openxmlformats.org/officeDocument/2006/relationships/notesMaster" Target="../notesMasters/notesMaster1.xml"/>
</Relationships>
</file>

<file path=ppt/notesSlides/_rels/notesSlide87.xml.rels><?xml version="1.0" encoding="UTF-8"?>
<Relationships xmlns="http://schemas.openxmlformats.org/package/2006/relationships"><Relationship Id="rId1" Type="http://schemas.openxmlformats.org/officeDocument/2006/relationships/slide" Target="../slides/slide87.xml"/><Relationship Id="rId2" Type="http://schemas.openxmlformats.org/officeDocument/2006/relationships/notesMaster" Target="../notesMasters/notesMaster1.xml"/>
</Relationships>
</file>

<file path=ppt/notesSlides/_rels/notesSlide88.xml.rels><?xml version="1.0" encoding="UTF-8"?>
<Relationships xmlns="http://schemas.openxmlformats.org/package/2006/relationships"><Relationship Id="rId1" Type="http://schemas.openxmlformats.org/officeDocument/2006/relationships/slide" Target="../slides/slide88.xml"/><Relationship Id="rId2" Type="http://schemas.openxmlformats.org/officeDocument/2006/relationships/notesMaster" Target="../notesMasters/notesMaster1.xml"/>
</Relationships>
</file>

<file path=ppt/notesSlides/_rels/notesSlide89.xml.rels><?xml version="1.0" encoding="UTF-8"?>
<Relationships xmlns="http://schemas.openxmlformats.org/package/2006/relationships"><Relationship Id="rId1" Type="http://schemas.openxmlformats.org/officeDocument/2006/relationships/slide" Target="../slides/slide89.xml"/><Relationship Id="rId2" Type="http://schemas.openxmlformats.org/officeDocument/2006/relationships/notesMaster" Target="../notesMasters/notesMaster1.xml"/>
</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
</Relationships>
</file>

<file path=ppt/notesSlides/_rels/notesSlide90.xml.rels><?xml version="1.0" encoding="UTF-8"?>
<Relationships xmlns="http://schemas.openxmlformats.org/package/2006/relationships"><Relationship Id="rId1" Type="http://schemas.openxmlformats.org/officeDocument/2006/relationships/slide" Target="../slides/slide90.xml"/><Relationship Id="rId2" Type="http://schemas.openxmlformats.org/officeDocument/2006/relationships/notesMaster" Target="../notesMasters/notesMaster1.xml"/>
</Relationships>
</file>

<file path=ppt/notesSlides/_rels/notesSlide91.xml.rels><?xml version="1.0" encoding="UTF-8"?>
<Relationships xmlns="http://schemas.openxmlformats.org/package/2006/relationships"><Relationship Id="rId1" Type="http://schemas.openxmlformats.org/officeDocument/2006/relationships/slide" Target="../slides/slide91.xml"/><Relationship Id="rId2" Type="http://schemas.openxmlformats.org/officeDocument/2006/relationships/notesMaster" Target="../notesMasters/notesMaster1.xml"/>
</Relationships>
</file>

<file path=ppt/notesSlides/_rels/notesSlide92.xml.rels><?xml version="1.0" encoding="UTF-8"?>
<Relationships xmlns="http://schemas.openxmlformats.org/package/2006/relationships"><Relationship Id="rId1" Type="http://schemas.openxmlformats.org/officeDocument/2006/relationships/slide" Target="../slides/slide92.xml"/><Relationship Id="rId2" Type="http://schemas.openxmlformats.org/officeDocument/2006/relationships/notesMaster" Target="../notesMasters/notesMaster1.xml"/>
</Relationships>
</file>

<file path=ppt/notesSlides/_rels/notesSlide93.xml.rels><?xml version="1.0" encoding="UTF-8"?>
<Relationships xmlns="http://schemas.openxmlformats.org/package/2006/relationships"><Relationship Id="rId1" Type="http://schemas.openxmlformats.org/officeDocument/2006/relationships/slide" Target="../slides/slide93.xml"/><Relationship Id="rId2" Type="http://schemas.openxmlformats.org/officeDocument/2006/relationships/notesMaster" Target="../notesMasters/notesMaster1.xml"/>
</Relationships>
</file>

<file path=ppt/notesSlides/_rels/notesSlide94.xml.rels><?xml version="1.0" encoding="UTF-8"?>
<Relationships xmlns="http://schemas.openxmlformats.org/package/2006/relationships"><Relationship Id="rId1" Type="http://schemas.openxmlformats.org/officeDocument/2006/relationships/slide" Target="../slides/slide94.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9" name="PlaceHolder 1"/>
          <p:cNvSpPr>
            <a:spLocks noGrp="1"/>
          </p:cNvSpPr>
          <p:nvPr>
            <p:ph type="sldImg"/>
          </p:nvPr>
        </p:nvSpPr>
        <p:spPr>
          <a:xfrm>
            <a:off x="1257480" y="720720"/>
            <a:ext cx="4800240" cy="3600000"/>
          </a:xfrm>
          <a:prstGeom prst="rect">
            <a:avLst/>
          </a:prstGeom>
        </p:spPr>
      </p:sp>
      <p:sp>
        <p:nvSpPr>
          <p:cNvPr id="290"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291" name="CustomShape 3"/>
          <p:cNvSpPr/>
          <p:nvPr/>
        </p:nvSpPr>
        <p:spPr>
          <a:xfrm>
            <a:off x="4143240" y="9120240"/>
            <a:ext cx="3169800" cy="479160"/>
          </a:xfrm>
          <a:prstGeom prst="rect">
            <a:avLst/>
          </a:prstGeom>
          <a:noFill/>
          <a:ln w="9360">
            <a:noFill/>
          </a:ln>
        </p:spPr>
        <p:style>
          <a:lnRef idx="0"/>
          <a:fillRef idx="0"/>
          <a:effectRef idx="0"/>
          <a:fontRef idx="minor"/>
        </p:style>
        <p:txBody>
          <a:bodyPr lIns="96840" rIns="96840" tIns="48240" bIns="48240" anchor="b">
            <a:noAutofit/>
          </a:bodyPr>
          <a:p>
            <a:pPr algn="r">
              <a:lnSpc>
                <a:spcPct val="100000"/>
              </a:lnSpc>
            </a:pPr>
            <a:fld id="{E4758518-9D84-4A1C-AA72-EB7EC804039F}" type="slidenum">
              <a:rPr b="0" lang="en-US" sz="1300" spc="-1" strike="noStrike">
                <a:solidFill>
                  <a:srgbClr val="000000"/>
                </a:solidFill>
                <a:latin typeface="Arial"/>
                <a:ea typeface="Arial"/>
              </a:rPr>
              <a:t>&lt;number&gt;</a:t>
            </a:fld>
            <a:endParaRPr b="0" lang="en-US" sz="1300" spc="-1" strike="noStrike">
              <a:latin typeface="Arial"/>
            </a:endParaRPr>
          </a:p>
        </p:txBody>
      </p:sp>
      <p:sp>
        <p:nvSpPr>
          <p:cNvPr id="292" name="CustomShape 4"/>
          <p:cNvSpPr/>
          <p:nvPr/>
        </p:nvSpPr>
        <p:spPr>
          <a:xfrm>
            <a:off x="4143240" y="0"/>
            <a:ext cx="3169800" cy="479160"/>
          </a:xfrm>
          <a:prstGeom prst="rect">
            <a:avLst/>
          </a:prstGeom>
          <a:noFill/>
          <a:ln w="9360">
            <a:noFill/>
          </a:ln>
        </p:spPr>
        <p:style>
          <a:lnRef idx="0"/>
          <a:fillRef idx="0"/>
          <a:effectRef idx="0"/>
          <a:fontRef idx="minor"/>
        </p:style>
      </p:sp>
      <p:sp>
        <p:nvSpPr>
          <p:cNvPr id="293" name="TextShape 5"/>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1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8" name="PlaceHolder 1"/>
          <p:cNvSpPr>
            <a:spLocks noGrp="1"/>
          </p:cNvSpPr>
          <p:nvPr>
            <p:ph type="sldImg"/>
          </p:nvPr>
        </p:nvSpPr>
        <p:spPr>
          <a:xfrm>
            <a:off x="1257480" y="720720"/>
            <a:ext cx="4800240" cy="3600000"/>
          </a:xfrm>
          <a:prstGeom prst="rect">
            <a:avLst/>
          </a:prstGeom>
        </p:spPr>
      </p:sp>
      <p:sp>
        <p:nvSpPr>
          <p:cNvPr id="319"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20"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1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1" name="PlaceHolder 1"/>
          <p:cNvSpPr>
            <a:spLocks noGrp="1"/>
          </p:cNvSpPr>
          <p:nvPr>
            <p:ph type="sldImg"/>
          </p:nvPr>
        </p:nvSpPr>
        <p:spPr>
          <a:xfrm>
            <a:off x="1257480" y="720720"/>
            <a:ext cx="4800240" cy="3600000"/>
          </a:xfrm>
          <a:prstGeom prst="rect">
            <a:avLst/>
          </a:prstGeom>
        </p:spPr>
      </p:sp>
      <p:sp>
        <p:nvSpPr>
          <p:cNvPr id="322"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23"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1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4" name="PlaceHolder 1"/>
          <p:cNvSpPr>
            <a:spLocks noGrp="1"/>
          </p:cNvSpPr>
          <p:nvPr>
            <p:ph type="sldImg"/>
          </p:nvPr>
        </p:nvSpPr>
        <p:spPr>
          <a:xfrm>
            <a:off x="1257480" y="720720"/>
            <a:ext cx="4800240" cy="3600000"/>
          </a:xfrm>
          <a:prstGeom prst="rect">
            <a:avLst/>
          </a:prstGeom>
        </p:spPr>
      </p:sp>
      <p:sp>
        <p:nvSpPr>
          <p:cNvPr id="325"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26"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1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7" name="PlaceHolder 1"/>
          <p:cNvSpPr>
            <a:spLocks noGrp="1"/>
          </p:cNvSpPr>
          <p:nvPr>
            <p:ph type="sldImg"/>
          </p:nvPr>
        </p:nvSpPr>
        <p:spPr>
          <a:xfrm>
            <a:off x="1257480" y="720720"/>
            <a:ext cx="4800240" cy="3600000"/>
          </a:xfrm>
          <a:prstGeom prst="rect">
            <a:avLst/>
          </a:prstGeom>
        </p:spPr>
      </p:sp>
      <p:sp>
        <p:nvSpPr>
          <p:cNvPr id="328"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29"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1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0" name="PlaceHolder 1"/>
          <p:cNvSpPr>
            <a:spLocks noGrp="1"/>
          </p:cNvSpPr>
          <p:nvPr>
            <p:ph type="sldImg"/>
          </p:nvPr>
        </p:nvSpPr>
        <p:spPr>
          <a:xfrm>
            <a:off x="1257480" y="720720"/>
            <a:ext cx="4800240" cy="3600000"/>
          </a:xfrm>
          <a:prstGeom prst="rect">
            <a:avLst/>
          </a:prstGeom>
        </p:spPr>
      </p:sp>
      <p:sp>
        <p:nvSpPr>
          <p:cNvPr id="331"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32"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1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3" name="PlaceHolder 1"/>
          <p:cNvSpPr>
            <a:spLocks noGrp="1"/>
          </p:cNvSpPr>
          <p:nvPr>
            <p:ph type="sldImg"/>
          </p:nvPr>
        </p:nvSpPr>
        <p:spPr>
          <a:xfrm>
            <a:off x="1257480" y="720720"/>
            <a:ext cx="4800240" cy="3600000"/>
          </a:xfrm>
          <a:prstGeom prst="rect">
            <a:avLst/>
          </a:prstGeom>
        </p:spPr>
      </p:sp>
      <p:sp>
        <p:nvSpPr>
          <p:cNvPr id="334"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35"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1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6" name="PlaceHolder 1"/>
          <p:cNvSpPr>
            <a:spLocks noGrp="1"/>
          </p:cNvSpPr>
          <p:nvPr>
            <p:ph type="sldImg"/>
          </p:nvPr>
        </p:nvSpPr>
        <p:spPr>
          <a:xfrm>
            <a:off x="1257480" y="720720"/>
            <a:ext cx="4800240" cy="3600000"/>
          </a:xfrm>
          <a:prstGeom prst="rect">
            <a:avLst/>
          </a:prstGeom>
        </p:spPr>
      </p:sp>
      <p:sp>
        <p:nvSpPr>
          <p:cNvPr id="337"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38"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1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9" name="PlaceHolder 1"/>
          <p:cNvSpPr>
            <a:spLocks noGrp="1"/>
          </p:cNvSpPr>
          <p:nvPr>
            <p:ph type="sldImg"/>
          </p:nvPr>
        </p:nvSpPr>
        <p:spPr>
          <a:xfrm>
            <a:off x="1257480" y="720720"/>
            <a:ext cx="4800240" cy="3600000"/>
          </a:xfrm>
          <a:prstGeom prst="rect">
            <a:avLst/>
          </a:prstGeom>
        </p:spPr>
      </p:sp>
      <p:sp>
        <p:nvSpPr>
          <p:cNvPr id="340"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41"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1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2" name="PlaceHolder 1"/>
          <p:cNvSpPr>
            <a:spLocks noGrp="1"/>
          </p:cNvSpPr>
          <p:nvPr>
            <p:ph type="sldImg"/>
          </p:nvPr>
        </p:nvSpPr>
        <p:spPr>
          <a:xfrm>
            <a:off x="1257480" y="720720"/>
            <a:ext cx="4800240" cy="3600000"/>
          </a:xfrm>
          <a:prstGeom prst="rect">
            <a:avLst/>
          </a:prstGeom>
        </p:spPr>
      </p:sp>
      <p:sp>
        <p:nvSpPr>
          <p:cNvPr id="343" name="PlaceHolder 2"/>
          <p:cNvSpPr>
            <a:spLocks noGrp="1"/>
          </p:cNvSpPr>
          <p:nvPr>
            <p:ph type="body"/>
          </p:nvPr>
        </p:nvSpPr>
        <p:spPr>
          <a:xfrm>
            <a:off x="731880" y="4560840"/>
            <a:ext cx="5851080" cy="4319280"/>
          </a:xfrm>
          <a:prstGeom prst="rect">
            <a:avLst/>
          </a:prstGeom>
        </p:spPr>
        <p:txBody>
          <a:bodyPr lIns="96840" rIns="96840" tIns="48240" bIns="48240">
            <a:noAutofit/>
          </a:bodyPr>
          <a:p>
            <a:pPr marL="216000" indent="-216000">
              <a:lnSpc>
                <a:spcPct val="100000"/>
              </a:lnSpc>
            </a:pPr>
            <a:r>
              <a:rPr b="0" lang="en-US" sz="2000" spc="-1" strike="noStrike">
                <a:latin typeface="Calibri"/>
                <a:ea typeface="Arial Unicode MS"/>
              </a:rPr>
              <a:t>* Some modern digital modes can outperform CW on weak signals.</a:t>
            </a:r>
            <a:endParaRPr b="0" lang="en-US" sz="2000" spc="-1" strike="noStrike">
              <a:latin typeface="Arial"/>
            </a:endParaRPr>
          </a:p>
        </p:txBody>
      </p:sp>
      <p:sp>
        <p:nvSpPr>
          <p:cNvPr id="344" name="CustomShape 3"/>
          <p:cNvSpPr/>
          <p:nvPr/>
        </p:nvSpPr>
        <p:spPr>
          <a:xfrm>
            <a:off x="4143240" y="9120240"/>
            <a:ext cx="3169800" cy="479160"/>
          </a:xfrm>
          <a:prstGeom prst="rect">
            <a:avLst/>
          </a:prstGeom>
          <a:noFill/>
          <a:ln w="9360">
            <a:noFill/>
          </a:ln>
        </p:spPr>
        <p:style>
          <a:lnRef idx="0"/>
          <a:fillRef idx="0"/>
          <a:effectRef idx="0"/>
          <a:fontRef idx="minor"/>
        </p:style>
        <p:txBody>
          <a:bodyPr lIns="96840" rIns="96840" tIns="48240" bIns="48240" anchor="b">
            <a:noAutofit/>
          </a:bodyPr>
          <a:p>
            <a:pPr algn="r">
              <a:lnSpc>
                <a:spcPct val="100000"/>
              </a:lnSpc>
            </a:pPr>
            <a:fld id="{ED4CE36D-F6F0-469B-8FF5-EDA56F97BE35}" type="slidenum">
              <a:rPr b="0" lang="en-US" sz="1300" spc="-1" strike="noStrike">
                <a:solidFill>
                  <a:srgbClr val="000000"/>
                </a:solidFill>
                <a:latin typeface="Arial"/>
                <a:ea typeface="Arial"/>
              </a:rPr>
              <a:t>&lt;number&gt;</a:t>
            </a:fld>
            <a:endParaRPr b="0" lang="en-US" sz="1300" spc="-1" strike="noStrike">
              <a:latin typeface="Arial"/>
            </a:endParaRPr>
          </a:p>
        </p:txBody>
      </p:sp>
      <p:sp>
        <p:nvSpPr>
          <p:cNvPr id="345" name="CustomShape 4"/>
          <p:cNvSpPr/>
          <p:nvPr/>
        </p:nvSpPr>
        <p:spPr>
          <a:xfrm>
            <a:off x="4143240" y="0"/>
            <a:ext cx="3169800" cy="479160"/>
          </a:xfrm>
          <a:prstGeom prst="rect">
            <a:avLst/>
          </a:prstGeom>
          <a:noFill/>
          <a:ln w="9360">
            <a:noFill/>
          </a:ln>
        </p:spPr>
        <p:style>
          <a:lnRef idx="0"/>
          <a:fillRef idx="0"/>
          <a:effectRef idx="0"/>
          <a:fontRef idx="minor"/>
        </p:style>
      </p:sp>
      <p:sp>
        <p:nvSpPr>
          <p:cNvPr id="346" name="TextShape 5"/>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1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7" name="PlaceHolder 1"/>
          <p:cNvSpPr>
            <a:spLocks noGrp="1"/>
          </p:cNvSpPr>
          <p:nvPr>
            <p:ph type="sldImg"/>
          </p:nvPr>
        </p:nvSpPr>
        <p:spPr>
          <a:xfrm>
            <a:off x="1257480" y="720720"/>
            <a:ext cx="4800240" cy="3600000"/>
          </a:xfrm>
          <a:prstGeom prst="rect">
            <a:avLst/>
          </a:prstGeom>
        </p:spPr>
      </p:sp>
      <p:sp>
        <p:nvSpPr>
          <p:cNvPr id="348"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49"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4" name="PlaceHolder 1"/>
          <p:cNvSpPr>
            <a:spLocks noGrp="1"/>
          </p:cNvSpPr>
          <p:nvPr>
            <p:ph type="sldImg"/>
          </p:nvPr>
        </p:nvSpPr>
        <p:spPr>
          <a:xfrm>
            <a:off x="1257480" y="720720"/>
            <a:ext cx="4800240" cy="3600000"/>
          </a:xfrm>
          <a:prstGeom prst="rect">
            <a:avLst/>
          </a:prstGeom>
        </p:spPr>
      </p:sp>
      <p:sp>
        <p:nvSpPr>
          <p:cNvPr id="295"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296"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2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0" name="PlaceHolder 1"/>
          <p:cNvSpPr>
            <a:spLocks noGrp="1"/>
          </p:cNvSpPr>
          <p:nvPr>
            <p:ph type="sldImg"/>
          </p:nvPr>
        </p:nvSpPr>
        <p:spPr>
          <a:xfrm>
            <a:off x="1257480" y="720720"/>
            <a:ext cx="4800240" cy="3600000"/>
          </a:xfrm>
          <a:prstGeom prst="rect">
            <a:avLst/>
          </a:prstGeom>
        </p:spPr>
      </p:sp>
      <p:sp>
        <p:nvSpPr>
          <p:cNvPr id="351"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52"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2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3" name="PlaceHolder 1"/>
          <p:cNvSpPr>
            <a:spLocks noGrp="1"/>
          </p:cNvSpPr>
          <p:nvPr>
            <p:ph type="sldImg"/>
          </p:nvPr>
        </p:nvSpPr>
        <p:spPr>
          <a:xfrm>
            <a:off x="1257480" y="720720"/>
            <a:ext cx="4800240" cy="3600000"/>
          </a:xfrm>
          <a:prstGeom prst="rect">
            <a:avLst/>
          </a:prstGeom>
        </p:spPr>
      </p:sp>
      <p:sp>
        <p:nvSpPr>
          <p:cNvPr id="354"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55"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2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6" name="PlaceHolder 1"/>
          <p:cNvSpPr>
            <a:spLocks noGrp="1"/>
          </p:cNvSpPr>
          <p:nvPr>
            <p:ph type="sldImg"/>
          </p:nvPr>
        </p:nvSpPr>
        <p:spPr>
          <a:xfrm>
            <a:off x="1257480" y="720720"/>
            <a:ext cx="4800240" cy="3600000"/>
          </a:xfrm>
          <a:prstGeom prst="rect">
            <a:avLst/>
          </a:prstGeom>
        </p:spPr>
      </p:sp>
      <p:sp>
        <p:nvSpPr>
          <p:cNvPr id="357"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58"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2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9" name="PlaceHolder 1"/>
          <p:cNvSpPr>
            <a:spLocks noGrp="1"/>
          </p:cNvSpPr>
          <p:nvPr>
            <p:ph type="sldImg"/>
          </p:nvPr>
        </p:nvSpPr>
        <p:spPr>
          <a:xfrm>
            <a:off x="1257480" y="720720"/>
            <a:ext cx="4800240" cy="3600000"/>
          </a:xfrm>
          <a:prstGeom prst="rect">
            <a:avLst/>
          </a:prstGeom>
        </p:spPr>
      </p:sp>
      <p:sp>
        <p:nvSpPr>
          <p:cNvPr id="360"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61"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2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2" name="PlaceHolder 1"/>
          <p:cNvSpPr>
            <a:spLocks noGrp="1"/>
          </p:cNvSpPr>
          <p:nvPr>
            <p:ph type="sldImg"/>
          </p:nvPr>
        </p:nvSpPr>
        <p:spPr>
          <a:xfrm>
            <a:off x="1257480" y="720720"/>
            <a:ext cx="4800240" cy="3600000"/>
          </a:xfrm>
          <a:prstGeom prst="rect">
            <a:avLst/>
          </a:prstGeom>
        </p:spPr>
      </p:sp>
      <p:sp>
        <p:nvSpPr>
          <p:cNvPr id="363"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64"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2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5" name="PlaceHolder 1"/>
          <p:cNvSpPr>
            <a:spLocks noGrp="1"/>
          </p:cNvSpPr>
          <p:nvPr>
            <p:ph type="sldImg"/>
          </p:nvPr>
        </p:nvSpPr>
        <p:spPr>
          <a:xfrm>
            <a:off x="1257480" y="720720"/>
            <a:ext cx="4800240" cy="3600000"/>
          </a:xfrm>
          <a:prstGeom prst="rect">
            <a:avLst/>
          </a:prstGeom>
        </p:spPr>
      </p:sp>
      <p:sp>
        <p:nvSpPr>
          <p:cNvPr id="366"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67"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2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8" name="PlaceHolder 1"/>
          <p:cNvSpPr>
            <a:spLocks noGrp="1"/>
          </p:cNvSpPr>
          <p:nvPr>
            <p:ph type="sldImg"/>
          </p:nvPr>
        </p:nvSpPr>
        <p:spPr>
          <a:xfrm>
            <a:off x="1257480" y="720720"/>
            <a:ext cx="4800240" cy="3600000"/>
          </a:xfrm>
          <a:prstGeom prst="rect">
            <a:avLst/>
          </a:prstGeom>
        </p:spPr>
      </p:sp>
      <p:sp>
        <p:nvSpPr>
          <p:cNvPr id="369"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70"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2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1" name="PlaceHolder 1"/>
          <p:cNvSpPr>
            <a:spLocks noGrp="1"/>
          </p:cNvSpPr>
          <p:nvPr>
            <p:ph type="sldImg"/>
          </p:nvPr>
        </p:nvSpPr>
        <p:spPr>
          <a:xfrm>
            <a:off x="1257480" y="720720"/>
            <a:ext cx="4800240" cy="3600000"/>
          </a:xfrm>
          <a:prstGeom prst="rect">
            <a:avLst/>
          </a:prstGeom>
        </p:spPr>
      </p:sp>
      <p:sp>
        <p:nvSpPr>
          <p:cNvPr id="372"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73"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2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4" name="PlaceHolder 1"/>
          <p:cNvSpPr>
            <a:spLocks noGrp="1"/>
          </p:cNvSpPr>
          <p:nvPr>
            <p:ph type="sldImg"/>
          </p:nvPr>
        </p:nvSpPr>
        <p:spPr>
          <a:xfrm>
            <a:off x="1257480" y="720720"/>
            <a:ext cx="4800240" cy="3600000"/>
          </a:xfrm>
          <a:prstGeom prst="rect">
            <a:avLst/>
          </a:prstGeom>
        </p:spPr>
      </p:sp>
      <p:sp>
        <p:nvSpPr>
          <p:cNvPr id="375"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76"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2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7" name="PlaceHolder 1"/>
          <p:cNvSpPr>
            <a:spLocks noGrp="1"/>
          </p:cNvSpPr>
          <p:nvPr>
            <p:ph type="sldImg"/>
          </p:nvPr>
        </p:nvSpPr>
        <p:spPr>
          <a:xfrm>
            <a:off x="1257480" y="720720"/>
            <a:ext cx="4800240" cy="3600000"/>
          </a:xfrm>
          <a:prstGeom prst="rect">
            <a:avLst/>
          </a:prstGeom>
        </p:spPr>
      </p:sp>
      <p:sp>
        <p:nvSpPr>
          <p:cNvPr id="378"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79"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7" name="PlaceHolder 1"/>
          <p:cNvSpPr>
            <a:spLocks noGrp="1"/>
          </p:cNvSpPr>
          <p:nvPr>
            <p:ph type="sldImg"/>
          </p:nvPr>
        </p:nvSpPr>
        <p:spPr>
          <a:xfrm>
            <a:off x="1257480" y="720720"/>
            <a:ext cx="4800240" cy="3600000"/>
          </a:xfrm>
          <a:prstGeom prst="rect">
            <a:avLst/>
          </a:prstGeom>
        </p:spPr>
      </p:sp>
      <p:sp>
        <p:nvSpPr>
          <p:cNvPr id="298"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299"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3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0" name="PlaceHolder 1"/>
          <p:cNvSpPr>
            <a:spLocks noGrp="1"/>
          </p:cNvSpPr>
          <p:nvPr>
            <p:ph type="sldImg"/>
          </p:nvPr>
        </p:nvSpPr>
        <p:spPr>
          <a:xfrm>
            <a:off x="1257480" y="720720"/>
            <a:ext cx="4800240" cy="3600000"/>
          </a:xfrm>
          <a:prstGeom prst="rect">
            <a:avLst/>
          </a:prstGeom>
        </p:spPr>
      </p:sp>
      <p:sp>
        <p:nvSpPr>
          <p:cNvPr id="381"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82"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3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3" name="PlaceHolder 1"/>
          <p:cNvSpPr>
            <a:spLocks noGrp="1"/>
          </p:cNvSpPr>
          <p:nvPr>
            <p:ph type="sldImg"/>
          </p:nvPr>
        </p:nvSpPr>
        <p:spPr>
          <a:xfrm>
            <a:off x="1257480" y="720720"/>
            <a:ext cx="4800240" cy="3600000"/>
          </a:xfrm>
          <a:prstGeom prst="rect">
            <a:avLst/>
          </a:prstGeom>
        </p:spPr>
      </p:sp>
      <p:sp>
        <p:nvSpPr>
          <p:cNvPr id="384"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85"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3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6" name="PlaceHolder 1"/>
          <p:cNvSpPr>
            <a:spLocks noGrp="1"/>
          </p:cNvSpPr>
          <p:nvPr>
            <p:ph type="sldImg"/>
          </p:nvPr>
        </p:nvSpPr>
        <p:spPr>
          <a:xfrm>
            <a:off x="1257480" y="720720"/>
            <a:ext cx="4800240" cy="3600000"/>
          </a:xfrm>
          <a:prstGeom prst="rect">
            <a:avLst/>
          </a:prstGeom>
        </p:spPr>
      </p:sp>
      <p:sp>
        <p:nvSpPr>
          <p:cNvPr id="387"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88"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3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9" name="PlaceHolder 1"/>
          <p:cNvSpPr>
            <a:spLocks noGrp="1"/>
          </p:cNvSpPr>
          <p:nvPr>
            <p:ph type="sldImg"/>
          </p:nvPr>
        </p:nvSpPr>
        <p:spPr>
          <a:xfrm>
            <a:off x="1257480" y="720720"/>
            <a:ext cx="4800240" cy="3600000"/>
          </a:xfrm>
          <a:prstGeom prst="rect">
            <a:avLst/>
          </a:prstGeom>
        </p:spPr>
      </p:sp>
      <p:sp>
        <p:nvSpPr>
          <p:cNvPr id="390"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91"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3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2" name="PlaceHolder 1"/>
          <p:cNvSpPr>
            <a:spLocks noGrp="1"/>
          </p:cNvSpPr>
          <p:nvPr>
            <p:ph type="sldImg"/>
          </p:nvPr>
        </p:nvSpPr>
        <p:spPr>
          <a:xfrm>
            <a:off x="1257480" y="720720"/>
            <a:ext cx="4800240" cy="3600000"/>
          </a:xfrm>
          <a:prstGeom prst="rect">
            <a:avLst/>
          </a:prstGeom>
        </p:spPr>
      </p:sp>
      <p:sp>
        <p:nvSpPr>
          <p:cNvPr id="393"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94"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3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5" name="PlaceHolder 1"/>
          <p:cNvSpPr>
            <a:spLocks noGrp="1"/>
          </p:cNvSpPr>
          <p:nvPr>
            <p:ph type="sldImg"/>
          </p:nvPr>
        </p:nvSpPr>
        <p:spPr>
          <a:xfrm>
            <a:off x="1257480" y="720720"/>
            <a:ext cx="4800240" cy="3600000"/>
          </a:xfrm>
          <a:prstGeom prst="rect">
            <a:avLst/>
          </a:prstGeom>
        </p:spPr>
      </p:sp>
      <p:sp>
        <p:nvSpPr>
          <p:cNvPr id="396"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97"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3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8" name="PlaceHolder 1"/>
          <p:cNvSpPr>
            <a:spLocks noGrp="1"/>
          </p:cNvSpPr>
          <p:nvPr>
            <p:ph type="sldImg"/>
          </p:nvPr>
        </p:nvSpPr>
        <p:spPr>
          <a:xfrm>
            <a:off x="1257480" y="720720"/>
            <a:ext cx="4800240" cy="3600000"/>
          </a:xfrm>
          <a:prstGeom prst="rect">
            <a:avLst/>
          </a:prstGeom>
        </p:spPr>
      </p:sp>
      <p:sp>
        <p:nvSpPr>
          <p:cNvPr id="399"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00"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3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1" name="PlaceHolder 1"/>
          <p:cNvSpPr>
            <a:spLocks noGrp="1"/>
          </p:cNvSpPr>
          <p:nvPr>
            <p:ph type="sldImg"/>
          </p:nvPr>
        </p:nvSpPr>
        <p:spPr>
          <a:xfrm>
            <a:off x="1257480" y="720720"/>
            <a:ext cx="4800240" cy="3600000"/>
          </a:xfrm>
          <a:prstGeom prst="rect">
            <a:avLst/>
          </a:prstGeom>
        </p:spPr>
      </p:sp>
      <p:sp>
        <p:nvSpPr>
          <p:cNvPr id="402"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03"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3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4" name="PlaceHolder 1"/>
          <p:cNvSpPr>
            <a:spLocks noGrp="1"/>
          </p:cNvSpPr>
          <p:nvPr>
            <p:ph type="sldImg"/>
          </p:nvPr>
        </p:nvSpPr>
        <p:spPr>
          <a:xfrm>
            <a:off x="1257480" y="720720"/>
            <a:ext cx="4800240" cy="3600000"/>
          </a:xfrm>
          <a:prstGeom prst="rect">
            <a:avLst/>
          </a:prstGeom>
        </p:spPr>
      </p:sp>
      <p:sp>
        <p:nvSpPr>
          <p:cNvPr id="405"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06"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3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7" name="PlaceHolder 1"/>
          <p:cNvSpPr>
            <a:spLocks noGrp="1"/>
          </p:cNvSpPr>
          <p:nvPr>
            <p:ph type="sldImg"/>
          </p:nvPr>
        </p:nvSpPr>
        <p:spPr>
          <a:xfrm>
            <a:off x="1257480" y="720720"/>
            <a:ext cx="4800240" cy="3600000"/>
          </a:xfrm>
          <a:prstGeom prst="rect">
            <a:avLst/>
          </a:prstGeom>
        </p:spPr>
      </p:sp>
      <p:sp>
        <p:nvSpPr>
          <p:cNvPr id="408"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09"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0" name="PlaceHolder 1"/>
          <p:cNvSpPr>
            <a:spLocks noGrp="1"/>
          </p:cNvSpPr>
          <p:nvPr>
            <p:ph type="sldImg"/>
          </p:nvPr>
        </p:nvSpPr>
        <p:spPr>
          <a:xfrm>
            <a:off x="1257480" y="720720"/>
            <a:ext cx="4800240" cy="3600000"/>
          </a:xfrm>
          <a:prstGeom prst="rect">
            <a:avLst/>
          </a:prstGeom>
        </p:spPr>
      </p:sp>
      <p:sp>
        <p:nvSpPr>
          <p:cNvPr id="301"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02"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4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0" name="PlaceHolder 1"/>
          <p:cNvSpPr>
            <a:spLocks noGrp="1"/>
          </p:cNvSpPr>
          <p:nvPr>
            <p:ph type="sldImg"/>
          </p:nvPr>
        </p:nvSpPr>
        <p:spPr>
          <a:xfrm>
            <a:off x="1257480" y="720720"/>
            <a:ext cx="4800240" cy="3600000"/>
          </a:xfrm>
          <a:prstGeom prst="rect">
            <a:avLst/>
          </a:prstGeom>
        </p:spPr>
      </p:sp>
      <p:sp>
        <p:nvSpPr>
          <p:cNvPr id="411"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12"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4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3" name="PlaceHolder 1"/>
          <p:cNvSpPr>
            <a:spLocks noGrp="1"/>
          </p:cNvSpPr>
          <p:nvPr>
            <p:ph type="sldImg"/>
          </p:nvPr>
        </p:nvSpPr>
        <p:spPr>
          <a:xfrm>
            <a:off x="1257480" y="720720"/>
            <a:ext cx="4800240" cy="3600000"/>
          </a:xfrm>
          <a:prstGeom prst="rect">
            <a:avLst/>
          </a:prstGeom>
        </p:spPr>
      </p:sp>
      <p:sp>
        <p:nvSpPr>
          <p:cNvPr id="414"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15"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4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6" name="PlaceHolder 1"/>
          <p:cNvSpPr>
            <a:spLocks noGrp="1"/>
          </p:cNvSpPr>
          <p:nvPr>
            <p:ph type="sldImg"/>
          </p:nvPr>
        </p:nvSpPr>
        <p:spPr>
          <a:xfrm>
            <a:off x="1257480" y="720720"/>
            <a:ext cx="4800240" cy="3600000"/>
          </a:xfrm>
          <a:prstGeom prst="rect">
            <a:avLst/>
          </a:prstGeom>
        </p:spPr>
      </p:sp>
      <p:sp>
        <p:nvSpPr>
          <p:cNvPr id="417"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18"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4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9" name="PlaceHolder 1"/>
          <p:cNvSpPr>
            <a:spLocks noGrp="1"/>
          </p:cNvSpPr>
          <p:nvPr>
            <p:ph type="sldImg"/>
          </p:nvPr>
        </p:nvSpPr>
        <p:spPr>
          <a:xfrm>
            <a:off x="1257480" y="720720"/>
            <a:ext cx="4800240" cy="3600000"/>
          </a:xfrm>
          <a:prstGeom prst="rect">
            <a:avLst/>
          </a:prstGeom>
        </p:spPr>
      </p:sp>
      <p:sp>
        <p:nvSpPr>
          <p:cNvPr id="420"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21"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4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22" name="PlaceHolder 1"/>
          <p:cNvSpPr>
            <a:spLocks noGrp="1"/>
          </p:cNvSpPr>
          <p:nvPr>
            <p:ph type="sldImg"/>
          </p:nvPr>
        </p:nvSpPr>
        <p:spPr>
          <a:xfrm>
            <a:off x="1257480" y="720720"/>
            <a:ext cx="4800240" cy="3600000"/>
          </a:xfrm>
          <a:prstGeom prst="rect">
            <a:avLst/>
          </a:prstGeom>
        </p:spPr>
      </p:sp>
      <p:sp>
        <p:nvSpPr>
          <p:cNvPr id="423"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24"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4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25" name="PlaceHolder 1"/>
          <p:cNvSpPr>
            <a:spLocks noGrp="1"/>
          </p:cNvSpPr>
          <p:nvPr>
            <p:ph type="sldImg"/>
          </p:nvPr>
        </p:nvSpPr>
        <p:spPr>
          <a:xfrm>
            <a:off x="1257480" y="720720"/>
            <a:ext cx="4800240" cy="3600000"/>
          </a:xfrm>
          <a:prstGeom prst="rect">
            <a:avLst/>
          </a:prstGeom>
        </p:spPr>
      </p:sp>
      <p:sp>
        <p:nvSpPr>
          <p:cNvPr id="426"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27"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4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28" name="PlaceHolder 1"/>
          <p:cNvSpPr>
            <a:spLocks noGrp="1"/>
          </p:cNvSpPr>
          <p:nvPr>
            <p:ph type="sldImg"/>
          </p:nvPr>
        </p:nvSpPr>
        <p:spPr>
          <a:xfrm>
            <a:off x="1257480" y="720720"/>
            <a:ext cx="4800240" cy="3600000"/>
          </a:xfrm>
          <a:prstGeom prst="rect">
            <a:avLst/>
          </a:prstGeom>
        </p:spPr>
      </p:sp>
      <p:sp>
        <p:nvSpPr>
          <p:cNvPr id="429"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30"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4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31" name="PlaceHolder 1"/>
          <p:cNvSpPr>
            <a:spLocks noGrp="1"/>
          </p:cNvSpPr>
          <p:nvPr>
            <p:ph type="sldImg"/>
          </p:nvPr>
        </p:nvSpPr>
        <p:spPr>
          <a:xfrm>
            <a:off x="1257480" y="720720"/>
            <a:ext cx="4800240" cy="3600000"/>
          </a:xfrm>
          <a:prstGeom prst="rect">
            <a:avLst/>
          </a:prstGeom>
        </p:spPr>
      </p:sp>
      <p:sp>
        <p:nvSpPr>
          <p:cNvPr id="432"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33"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4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34" name="PlaceHolder 1"/>
          <p:cNvSpPr>
            <a:spLocks noGrp="1"/>
          </p:cNvSpPr>
          <p:nvPr>
            <p:ph type="sldImg"/>
          </p:nvPr>
        </p:nvSpPr>
        <p:spPr>
          <a:xfrm>
            <a:off x="1257480" y="720720"/>
            <a:ext cx="4800240" cy="3600000"/>
          </a:xfrm>
          <a:prstGeom prst="rect">
            <a:avLst/>
          </a:prstGeom>
        </p:spPr>
      </p:sp>
      <p:sp>
        <p:nvSpPr>
          <p:cNvPr id="435"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36"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4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37" name="PlaceHolder 1"/>
          <p:cNvSpPr>
            <a:spLocks noGrp="1"/>
          </p:cNvSpPr>
          <p:nvPr>
            <p:ph type="sldImg"/>
          </p:nvPr>
        </p:nvSpPr>
        <p:spPr>
          <a:xfrm>
            <a:off x="1257480" y="720720"/>
            <a:ext cx="4800240" cy="3600000"/>
          </a:xfrm>
          <a:prstGeom prst="rect">
            <a:avLst/>
          </a:prstGeom>
        </p:spPr>
      </p:sp>
      <p:sp>
        <p:nvSpPr>
          <p:cNvPr id="438"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39"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3" name="PlaceHolder 1"/>
          <p:cNvSpPr>
            <a:spLocks noGrp="1"/>
          </p:cNvSpPr>
          <p:nvPr>
            <p:ph type="sldImg"/>
          </p:nvPr>
        </p:nvSpPr>
        <p:spPr>
          <a:xfrm>
            <a:off x="1257480" y="720720"/>
            <a:ext cx="4800240" cy="3600000"/>
          </a:xfrm>
          <a:prstGeom prst="rect">
            <a:avLst/>
          </a:prstGeom>
        </p:spPr>
      </p:sp>
      <p:sp>
        <p:nvSpPr>
          <p:cNvPr id="304"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05"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5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0" name="PlaceHolder 1"/>
          <p:cNvSpPr>
            <a:spLocks noGrp="1"/>
          </p:cNvSpPr>
          <p:nvPr>
            <p:ph type="sldImg"/>
          </p:nvPr>
        </p:nvSpPr>
        <p:spPr>
          <a:xfrm>
            <a:off x="1257480" y="720720"/>
            <a:ext cx="4800240" cy="3600000"/>
          </a:xfrm>
          <a:prstGeom prst="rect">
            <a:avLst/>
          </a:prstGeom>
        </p:spPr>
      </p:sp>
      <p:sp>
        <p:nvSpPr>
          <p:cNvPr id="441"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42"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5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3" name="PlaceHolder 1"/>
          <p:cNvSpPr>
            <a:spLocks noGrp="1"/>
          </p:cNvSpPr>
          <p:nvPr>
            <p:ph type="sldImg"/>
          </p:nvPr>
        </p:nvSpPr>
        <p:spPr>
          <a:xfrm>
            <a:off x="1257480" y="720720"/>
            <a:ext cx="4800240" cy="3600000"/>
          </a:xfrm>
          <a:prstGeom prst="rect">
            <a:avLst/>
          </a:prstGeom>
        </p:spPr>
      </p:sp>
      <p:sp>
        <p:nvSpPr>
          <p:cNvPr id="444"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45"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5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6" name="PlaceHolder 1"/>
          <p:cNvSpPr>
            <a:spLocks noGrp="1"/>
          </p:cNvSpPr>
          <p:nvPr>
            <p:ph type="sldImg"/>
          </p:nvPr>
        </p:nvSpPr>
        <p:spPr>
          <a:xfrm>
            <a:off x="1257480" y="720720"/>
            <a:ext cx="4800240" cy="3600000"/>
          </a:xfrm>
          <a:prstGeom prst="rect">
            <a:avLst/>
          </a:prstGeom>
        </p:spPr>
      </p:sp>
      <p:sp>
        <p:nvSpPr>
          <p:cNvPr id="447"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48"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5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9" name="PlaceHolder 1"/>
          <p:cNvSpPr>
            <a:spLocks noGrp="1"/>
          </p:cNvSpPr>
          <p:nvPr>
            <p:ph type="sldImg"/>
          </p:nvPr>
        </p:nvSpPr>
        <p:spPr>
          <a:xfrm>
            <a:off x="1257480" y="720720"/>
            <a:ext cx="4800240" cy="3600000"/>
          </a:xfrm>
          <a:prstGeom prst="rect">
            <a:avLst/>
          </a:prstGeom>
        </p:spPr>
      </p:sp>
      <p:sp>
        <p:nvSpPr>
          <p:cNvPr id="450"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51"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5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52" name="PlaceHolder 1"/>
          <p:cNvSpPr>
            <a:spLocks noGrp="1"/>
          </p:cNvSpPr>
          <p:nvPr>
            <p:ph type="sldImg"/>
          </p:nvPr>
        </p:nvSpPr>
        <p:spPr>
          <a:xfrm>
            <a:off x="1257480" y="720720"/>
            <a:ext cx="4800240" cy="3600000"/>
          </a:xfrm>
          <a:prstGeom prst="rect">
            <a:avLst/>
          </a:prstGeom>
        </p:spPr>
      </p:sp>
      <p:sp>
        <p:nvSpPr>
          <p:cNvPr id="453"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54"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5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55" name="PlaceHolder 1"/>
          <p:cNvSpPr>
            <a:spLocks noGrp="1"/>
          </p:cNvSpPr>
          <p:nvPr>
            <p:ph type="sldImg"/>
          </p:nvPr>
        </p:nvSpPr>
        <p:spPr>
          <a:xfrm>
            <a:off x="1257480" y="720720"/>
            <a:ext cx="4800240" cy="3600000"/>
          </a:xfrm>
          <a:prstGeom prst="rect">
            <a:avLst/>
          </a:prstGeom>
        </p:spPr>
      </p:sp>
      <p:sp>
        <p:nvSpPr>
          <p:cNvPr id="456"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57"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5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58" name="PlaceHolder 1"/>
          <p:cNvSpPr>
            <a:spLocks noGrp="1"/>
          </p:cNvSpPr>
          <p:nvPr>
            <p:ph type="sldImg"/>
          </p:nvPr>
        </p:nvSpPr>
        <p:spPr>
          <a:xfrm>
            <a:off x="1257480" y="720720"/>
            <a:ext cx="4800240" cy="3600000"/>
          </a:xfrm>
          <a:prstGeom prst="rect">
            <a:avLst/>
          </a:prstGeom>
        </p:spPr>
      </p:sp>
      <p:sp>
        <p:nvSpPr>
          <p:cNvPr id="459"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60"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5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1" name="PlaceHolder 1"/>
          <p:cNvSpPr>
            <a:spLocks noGrp="1"/>
          </p:cNvSpPr>
          <p:nvPr>
            <p:ph type="sldImg"/>
          </p:nvPr>
        </p:nvSpPr>
        <p:spPr>
          <a:xfrm>
            <a:off x="1257480" y="720720"/>
            <a:ext cx="4800240" cy="3600000"/>
          </a:xfrm>
          <a:prstGeom prst="rect">
            <a:avLst/>
          </a:prstGeom>
        </p:spPr>
      </p:sp>
      <p:sp>
        <p:nvSpPr>
          <p:cNvPr id="462"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63"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5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4" name="PlaceHolder 1"/>
          <p:cNvSpPr>
            <a:spLocks noGrp="1"/>
          </p:cNvSpPr>
          <p:nvPr>
            <p:ph type="sldImg"/>
          </p:nvPr>
        </p:nvSpPr>
        <p:spPr>
          <a:xfrm>
            <a:off x="1257480" y="720720"/>
            <a:ext cx="4800240" cy="3600000"/>
          </a:xfrm>
          <a:prstGeom prst="rect">
            <a:avLst/>
          </a:prstGeom>
        </p:spPr>
      </p:sp>
      <p:sp>
        <p:nvSpPr>
          <p:cNvPr id="465"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66"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5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7" name="PlaceHolder 1"/>
          <p:cNvSpPr>
            <a:spLocks noGrp="1"/>
          </p:cNvSpPr>
          <p:nvPr>
            <p:ph type="sldImg"/>
          </p:nvPr>
        </p:nvSpPr>
        <p:spPr>
          <a:xfrm>
            <a:off x="1257480" y="720720"/>
            <a:ext cx="4800240" cy="3600000"/>
          </a:xfrm>
          <a:prstGeom prst="rect">
            <a:avLst/>
          </a:prstGeom>
        </p:spPr>
      </p:sp>
      <p:sp>
        <p:nvSpPr>
          <p:cNvPr id="468"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69"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6" name="PlaceHolder 1"/>
          <p:cNvSpPr>
            <a:spLocks noGrp="1"/>
          </p:cNvSpPr>
          <p:nvPr>
            <p:ph type="sldImg"/>
          </p:nvPr>
        </p:nvSpPr>
        <p:spPr>
          <a:xfrm>
            <a:off x="1257480" y="720720"/>
            <a:ext cx="4800240" cy="3600000"/>
          </a:xfrm>
          <a:prstGeom prst="rect">
            <a:avLst/>
          </a:prstGeom>
        </p:spPr>
      </p:sp>
      <p:sp>
        <p:nvSpPr>
          <p:cNvPr id="307"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08"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6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0" name="PlaceHolder 1"/>
          <p:cNvSpPr>
            <a:spLocks noGrp="1"/>
          </p:cNvSpPr>
          <p:nvPr>
            <p:ph type="sldImg"/>
          </p:nvPr>
        </p:nvSpPr>
        <p:spPr>
          <a:xfrm>
            <a:off x="1257480" y="720720"/>
            <a:ext cx="4800240" cy="3600000"/>
          </a:xfrm>
          <a:prstGeom prst="rect">
            <a:avLst/>
          </a:prstGeom>
        </p:spPr>
      </p:sp>
      <p:sp>
        <p:nvSpPr>
          <p:cNvPr id="471"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72"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6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3" name="PlaceHolder 1"/>
          <p:cNvSpPr>
            <a:spLocks noGrp="1"/>
          </p:cNvSpPr>
          <p:nvPr>
            <p:ph type="sldImg"/>
          </p:nvPr>
        </p:nvSpPr>
        <p:spPr>
          <a:xfrm>
            <a:off x="1257480" y="720720"/>
            <a:ext cx="4800240" cy="3600000"/>
          </a:xfrm>
          <a:prstGeom prst="rect">
            <a:avLst/>
          </a:prstGeom>
        </p:spPr>
      </p:sp>
      <p:sp>
        <p:nvSpPr>
          <p:cNvPr id="474"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75"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6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6" name="PlaceHolder 1"/>
          <p:cNvSpPr>
            <a:spLocks noGrp="1"/>
          </p:cNvSpPr>
          <p:nvPr>
            <p:ph type="sldImg"/>
          </p:nvPr>
        </p:nvSpPr>
        <p:spPr>
          <a:xfrm>
            <a:off x="1257480" y="720720"/>
            <a:ext cx="4800240" cy="3600000"/>
          </a:xfrm>
          <a:prstGeom prst="rect">
            <a:avLst/>
          </a:prstGeom>
        </p:spPr>
      </p:sp>
      <p:sp>
        <p:nvSpPr>
          <p:cNvPr id="477"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78"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6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9" name="PlaceHolder 1"/>
          <p:cNvSpPr>
            <a:spLocks noGrp="1"/>
          </p:cNvSpPr>
          <p:nvPr>
            <p:ph type="sldImg"/>
          </p:nvPr>
        </p:nvSpPr>
        <p:spPr>
          <a:xfrm>
            <a:off x="1257480" y="720720"/>
            <a:ext cx="4800240" cy="3600000"/>
          </a:xfrm>
          <a:prstGeom prst="rect">
            <a:avLst/>
          </a:prstGeom>
        </p:spPr>
      </p:sp>
      <p:sp>
        <p:nvSpPr>
          <p:cNvPr id="480"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81"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6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2" name="PlaceHolder 1"/>
          <p:cNvSpPr>
            <a:spLocks noGrp="1"/>
          </p:cNvSpPr>
          <p:nvPr>
            <p:ph type="sldImg"/>
          </p:nvPr>
        </p:nvSpPr>
        <p:spPr>
          <a:xfrm>
            <a:off x="1257480" y="720720"/>
            <a:ext cx="4800240" cy="3600000"/>
          </a:xfrm>
          <a:prstGeom prst="rect">
            <a:avLst/>
          </a:prstGeom>
        </p:spPr>
      </p:sp>
      <p:sp>
        <p:nvSpPr>
          <p:cNvPr id="483"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84"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6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5" name="PlaceHolder 1"/>
          <p:cNvSpPr>
            <a:spLocks noGrp="1"/>
          </p:cNvSpPr>
          <p:nvPr>
            <p:ph type="sldImg"/>
          </p:nvPr>
        </p:nvSpPr>
        <p:spPr>
          <a:xfrm>
            <a:off x="1257480" y="720720"/>
            <a:ext cx="4800240" cy="3600000"/>
          </a:xfrm>
          <a:prstGeom prst="rect">
            <a:avLst/>
          </a:prstGeom>
        </p:spPr>
      </p:sp>
      <p:sp>
        <p:nvSpPr>
          <p:cNvPr id="486"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87"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6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8" name="PlaceHolder 1"/>
          <p:cNvSpPr>
            <a:spLocks noGrp="1"/>
          </p:cNvSpPr>
          <p:nvPr>
            <p:ph type="sldImg"/>
          </p:nvPr>
        </p:nvSpPr>
        <p:spPr>
          <a:xfrm>
            <a:off x="1257480" y="720720"/>
            <a:ext cx="4800240" cy="3600000"/>
          </a:xfrm>
          <a:prstGeom prst="rect">
            <a:avLst/>
          </a:prstGeom>
        </p:spPr>
      </p:sp>
      <p:sp>
        <p:nvSpPr>
          <p:cNvPr id="489"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90"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6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1" name="PlaceHolder 1"/>
          <p:cNvSpPr>
            <a:spLocks noGrp="1"/>
          </p:cNvSpPr>
          <p:nvPr>
            <p:ph type="sldImg"/>
          </p:nvPr>
        </p:nvSpPr>
        <p:spPr>
          <a:xfrm>
            <a:off x="1257480" y="720720"/>
            <a:ext cx="4800240" cy="3600000"/>
          </a:xfrm>
          <a:prstGeom prst="rect">
            <a:avLst/>
          </a:prstGeom>
        </p:spPr>
      </p:sp>
      <p:sp>
        <p:nvSpPr>
          <p:cNvPr id="492"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93"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6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4" name="PlaceHolder 1"/>
          <p:cNvSpPr>
            <a:spLocks noGrp="1"/>
          </p:cNvSpPr>
          <p:nvPr>
            <p:ph type="sldImg"/>
          </p:nvPr>
        </p:nvSpPr>
        <p:spPr>
          <a:xfrm>
            <a:off x="1257480" y="720720"/>
            <a:ext cx="4800240" cy="3600000"/>
          </a:xfrm>
          <a:prstGeom prst="rect">
            <a:avLst/>
          </a:prstGeom>
        </p:spPr>
      </p:sp>
      <p:sp>
        <p:nvSpPr>
          <p:cNvPr id="495"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96"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6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7" name="PlaceHolder 1"/>
          <p:cNvSpPr>
            <a:spLocks noGrp="1"/>
          </p:cNvSpPr>
          <p:nvPr>
            <p:ph type="sldImg"/>
          </p:nvPr>
        </p:nvSpPr>
        <p:spPr>
          <a:xfrm>
            <a:off x="1257480" y="720720"/>
            <a:ext cx="4800240" cy="3600000"/>
          </a:xfrm>
          <a:prstGeom prst="rect">
            <a:avLst/>
          </a:prstGeom>
        </p:spPr>
      </p:sp>
      <p:sp>
        <p:nvSpPr>
          <p:cNvPr id="498"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499"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9" name="PlaceHolder 1"/>
          <p:cNvSpPr>
            <a:spLocks noGrp="1"/>
          </p:cNvSpPr>
          <p:nvPr>
            <p:ph type="sldImg"/>
          </p:nvPr>
        </p:nvSpPr>
        <p:spPr>
          <a:xfrm>
            <a:off x="1257480" y="720720"/>
            <a:ext cx="4800240" cy="3600000"/>
          </a:xfrm>
          <a:prstGeom prst="rect">
            <a:avLst/>
          </a:prstGeom>
        </p:spPr>
      </p:sp>
      <p:sp>
        <p:nvSpPr>
          <p:cNvPr id="310"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11"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7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0" name="PlaceHolder 1"/>
          <p:cNvSpPr>
            <a:spLocks noGrp="1"/>
          </p:cNvSpPr>
          <p:nvPr>
            <p:ph type="sldImg"/>
          </p:nvPr>
        </p:nvSpPr>
        <p:spPr>
          <a:xfrm>
            <a:off x="1257480" y="720720"/>
            <a:ext cx="4800240" cy="3600000"/>
          </a:xfrm>
          <a:prstGeom prst="rect">
            <a:avLst/>
          </a:prstGeom>
        </p:spPr>
      </p:sp>
      <p:sp>
        <p:nvSpPr>
          <p:cNvPr id="501"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502"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7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3" name="PlaceHolder 1"/>
          <p:cNvSpPr>
            <a:spLocks noGrp="1"/>
          </p:cNvSpPr>
          <p:nvPr>
            <p:ph type="sldImg"/>
          </p:nvPr>
        </p:nvSpPr>
        <p:spPr>
          <a:xfrm>
            <a:off x="1257480" y="720720"/>
            <a:ext cx="4800240" cy="3600000"/>
          </a:xfrm>
          <a:prstGeom prst="rect">
            <a:avLst/>
          </a:prstGeom>
        </p:spPr>
      </p:sp>
      <p:sp>
        <p:nvSpPr>
          <p:cNvPr id="504"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505"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7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6" name="PlaceHolder 1"/>
          <p:cNvSpPr>
            <a:spLocks noGrp="1"/>
          </p:cNvSpPr>
          <p:nvPr>
            <p:ph type="sldImg"/>
          </p:nvPr>
        </p:nvSpPr>
        <p:spPr>
          <a:xfrm>
            <a:off x="1257480" y="720720"/>
            <a:ext cx="4800240" cy="3600000"/>
          </a:xfrm>
          <a:prstGeom prst="rect">
            <a:avLst/>
          </a:prstGeom>
        </p:spPr>
      </p:sp>
      <p:sp>
        <p:nvSpPr>
          <p:cNvPr id="507"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508"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7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9" name="PlaceHolder 1"/>
          <p:cNvSpPr>
            <a:spLocks noGrp="1"/>
          </p:cNvSpPr>
          <p:nvPr>
            <p:ph type="sldImg"/>
          </p:nvPr>
        </p:nvSpPr>
        <p:spPr>
          <a:xfrm>
            <a:off x="1257480" y="720720"/>
            <a:ext cx="4800240" cy="3600000"/>
          </a:xfrm>
          <a:prstGeom prst="rect">
            <a:avLst/>
          </a:prstGeom>
        </p:spPr>
      </p:sp>
      <p:sp>
        <p:nvSpPr>
          <p:cNvPr id="510"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511"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7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2" name="PlaceHolder 1"/>
          <p:cNvSpPr>
            <a:spLocks noGrp="1"/>
          </p:cNvSpPr>
          <p:nvPr>
            <p:ph type="sldImg"/>
          </p:nvPr>
        </p:nvSpPr>
        <p:spPr>
          <a:xfrm>
            <a:off x="1257480" y="720720"/>
            <a:ext cx="4800240" cy="3600000"/>
          </a:xfrm>
          <a:prstGeom prst="rect">
            <a:avLst/>
          </a:prstGeom>
        </p:spPr>
      </p:sp>
      <p:sp>
        <p:nvSpPr>
          <p:cNvPr id="513"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514"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7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5" name="PlaceHolder 1"/>
          <p:cNvSpPr>
            <a:spLocks noGrp="1"/>
          </p:cNvSpPr>
          <p:nvPr>
            <p:ph type="sldImg"/>
          </p:nvPr>
        </p:nvSpPr>
        <p:spPr>
          <a:xfrm>
            <a:off x="1257480" y="720720"/>
            <a:ext cx="4800240" cy="3600000"/>
          </a:xfrm>
          <a:prstGeom prst="rect">
            <a:avLst/>
          </a:prstGeom>
        </p:spPr>
      </p:sp>
      <p:sp>
        <p:nvSpPr>
          <p:cNvPr id="516"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517"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7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8" name="PlaceHolder 1"/>
          <p:cNvSpPr>
            <a:spLocks noGrp="1"/>
          </p:cNvSpPr>
          <p:nvPr>
            <p:ph type="sldImg"/>
          </p:nvPr>
        </p:nvSpPr>
        <p:spPr>
          <a:xfrm>
            <a:off x="1257480" y="720720"/>
            <a:ext cx="4800240" cy="3600000"/>
          </a:xfrm>
          <a:prstGeom prst="rect">
            <a:avLst/>
          </a:prstGeom>
        </p:spPr>
      </p:sp>
      <p:sp>
        <p:nvSpPr>
          <p:cNvPr id="519"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520"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7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1" name="PlaceHolder 1"/>
          <p:cNvSpPr>
            <a:spLocks noGrp="1"/>
          </p:cNvSpPr>
          <p:nvPr>
            <p:ph type="sldImg"/>
          </p:nvPr>
        </p:nvSpPr>
        <p:spPr>
          <a:xfrm>
            <a:off x="1257480" y="720720"/>
            <a:ext cx="4800240" cy="3600000"/>
          </a:xfrm>
          <a:prstGeom prst="rect">
            <a:avLst/>
          </a:prstGeom>
        </p:spPr>
      </p:sp>
      <p:sp>
        <p:nvSpPr>
          <p:cNvPr id="522"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523"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7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4" name="PlaceHolder 1"/>
          <p:cNvSpPr>
            <a:spLocks noGrp="1"/>
          </p:cNvSpPr>
          <p:nvPr>
            <p:ph type="sldImg"/>
          </p:nvPr>
        </p:nvSpPr>
        <p:spPr>
          <a:xfrm>
            <a:off x="1257480" y="720720"/>
            <a:ext cx="4800240" cy="3600000"/>
          </a:xfrm>
          <a:prstGeom prst="rect">
            <a:avLst/>
          </a:prstGeom>
        </p:spPr>
      </p:sp>
      <p:sp>
        <p:nvSpPr>
          <p:cNvPr id="525"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526"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7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7" name="PlaceHolder 1"/>
          <p:cNvSpPr>
            <a:spLocks noGrp="1"/>
          </p:cNvSpPr>
          <p:nvPr>
            <p:ph type="sldImg"/>
          </p:nvPr>
        </p:nvSpPr>
        <p:spPr>
          <a:xfrm>
            <a:off x="1257480" y="720720"/>
            <a:ext cx="4800240" cy="3600000"/>
          </a:xfrm>
          <a:prstGeom prst="rect">
            <a:avLst/>
          </a:prstGeom>
        </p:spPr>
      </p:sp>
      <p:sp>
        <p:nvSpPr>
          <p:cNvPr id="528"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529"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2" name="PlaceHolder 1"/>
          <p:cNvSpPr>
            <a:spLocks noGrp="1"/>
          </p:cNvSpPr>
          <p:nvPr>
            <p:ph type="sldImg"/>
          </p:nvPr>
        </p:nvSpPr>
        <p:spPr>
          <a:xfrm>
            <a:off x="1257480" y="720720"/>
            <a:ext cx="4800240" cy="3600000"/>
          </a:xfrm>
          <a:prstGeom prst="rect">
            <a:avLst/>
          </a:prstGeom>
        </p:spPr>
      </p:sp>
      <p:sp>
        <p:nvSpPr>
          <p:cNvPr id="313"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14"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8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30" name="PlaceHolder 1"/>
          <p:cNvSpPr>
            <a:spLocks noGrp="1"/>
          </p:cNvSpPr>
          <p:nvPr>
            <p:ph type="sldImg"/>
          </p:nvPr>
        </p:nvSpPr>
        <p:spPr>
          <a:xfrm>
            <a:off x="1257480" y="720720"/>
            <a:ext cx="4800240" cy="3600000"/>
          </a:xfrm>
          <a:prstGeom prst="rect">
            <a:avLst/>
          </a:prstGeom>
        </p:spPr>
      </p:sp>
      <p:sp>
        <p:nvSpPr>
          <p:cNvPr id="531"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532"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8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33" name="PlaceHolder 1"/>
          <p:cNvSpPr>
            <a:spLocks noGrp="1"/>
          </p:cNvSpPr>
          <p:nvPr>
            <p:ph type="sldImg"/>
          </p:nvPr>
        </p:nvSpPr>
        <p:spPr>
          <a:xfrm>
            <a:off x="1257480" y="720720"/>
            <a:ext cx="4800240" cy="3600000"/>
          </a:xfrm>
          <a:prstGeom prst="rect">
            <a:avLst/>
          </a:prstGeom>
        </p:spPr>
      </p:sp>
      <p:sp>
        <p:nvSpPr>
          <p:cNvPr id="534"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535"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8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36" name="PlaceHolder 1"/>
          <p:cNvSpPr>
            <a:spLocks noGrp="1"/>
          </p:cNvSpPr>
          <p:nvPr>
            <p:ph type="sldImg"/>
          </p:nvPr>
        </p:nvSpPr>
        <p:spPr>
          <a:xfrm>
            <a:off x="1257480" y="720720"/>
            <a:ext cx="4800240" cy="3600000"/>
          </a:xfrm>
          <a:prstGeom prst="rect">
            <a:avLst/>
          </a:prstGeom>
        </p:spPr>
      </p:sp>
      <p:sp>
        <p:nvSpPr>
          <p:cNvPr id="537"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538"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8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39" name="PlaceHolder 1"/>
          <p:cNvSpPr>
            <a:spLocks noGrp="1"/>
          </p:cNvSpPr>
          <p:nvPr>
            <p:ph type="sldImg"/>
          </p:nvPr>
        </p:nvSpPr>
        <p:spPr>
          <a:xfrm>
            <a:off x="1257480" y="720720"/>
            <a:ext cx="4800240" cy="3600000"/>
          </a:xfrm>
          <a:prstGeom prst="rect">
            <a:avLst/>
          </a:prstGeom>
        </p:spPr>
      </p:sp>
      <p:sp>
        <p:nvSpPr>
          <p:cNvPr id="540"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541"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8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42" name="PlaceHolder 1"/>
          <p:cNvSpPr>
            <a:spLocks noGrp="1"/>
          </p:cNvSpPr>
          <p:nvPr>
            <p:ph type="sldImg"/>
          </p:nvPr>
        </p:nvSpPr>
        <p:spPr>
          <a:xfrm>
            <a:off x="1257480" y="720720"/>
            <a:ext cx="4800240" cy="3600000"/>
          </a:xfrm>
          <a:prstGeom prst="rect">
            <a:avLst/>
          </a:prstGeom>
        </p:spPr>
      </p:sp>
      <p:sp>
        <p:nvSpPr>
          <p:cNvPr id="543"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544"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8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45" name="PlaceHolder 1"/>
          <p:cNvSpPr>
            <a:spLocks noGrp="1"/>
          </p:cNvSpPr>
          <p:nvPr>
            <p:ph type="sldImg"/>
          </p:nvPr>
        </p:nvSpPr>
        <p:spPr>
          <a:xfrm>
            <a:off x="1257480" y="720720"/>
            <a:ext cx="4800240" cy="3600000"/>
          </a:xfrm>
          <a:prstGeom prst="rect">
            <a:avLst/>
          </a:prstGeom>
        </p:spPr>
      </p:sp>
      <p:sp>
        <p:nvSpPr>
          <p:cNvPr id="546"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547"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8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48" name="PlaceHolder 1"/>
          <p:cNvSpPr>
            <a:spLocks noGrp="1"/>
          </p:cNvSpPr>
          <p:nvPr>
            <p:ph type="sldImg"/>
          </p:nvPr>
        </p:nvSpPr>
        <p:spPr>
          <a:xfrm>
            <a:off x="1257480" y="720720"/>
            <a:ext cx="4800240" cy="3600000"/>
          </a:xfrm>
          <a:prstGeom prst="rect">
            <a:avLst/>
          </a:prstGeom>
        </p:spPr>
      </p:sp>
      <p:sp>
        <p:nvSpPr>
          <p:cNvPr id="549"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550"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8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51" name="PlaceHolder 1"/>
          <p:cNvSpPr>
            <a:spLocks noGrp="1"/>
          </p:cNvSpPr>
          <p:nvPr>
            <p:ph type="sldImg"/>
          </p:nvPr>
        </p:nvSpPr>
        <p:spPr>
          <a:xfrm>
            <a:off x="1257480" y="720720"/>
            <a:ext cx="4800240" cy="3600000"/>
          </a:xfrm>
          <a:prstGeom prst="rect">
            <a:avLst/>
          </a:prstGeom>
        </p:spPr>
      </p:sp>
      <p:sp>
        <p:nvSpPr>
          <p:cNvPr id="552"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553"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8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54" name="PlaceHolder 1"/>
          <p:cNvSpPr>
            <a:spLocks noGrp="1"/>
          </p:cNvSpPr>
          <p:nvPr>
            <p:ph type="sldImg"/>
          </p:nvPr>
        </p:nvSpPr>
        <p:spPr>
          <a:xfrm>
            <a:off x="1257480" y="720720"/>
            <a:ext cx="4800240" cy="3600000"/>
          </a:xfrm>
          <a:prstGeom prst="rect">
            <a:avLst/>
          </a:prstGeom>
        </p:spPr>
      </p:sp>
      <p:sp>
        <p:nvSpPr>
          <p:cNvPr id="555"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556"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8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57" name="PlaceHolder 1"/>
          <p:cNvSpPr>
            <a:spLocks noGrp="1"/>
          </p:cNvSpPr>
          <p:nvPr>
            <p:ph type="sldImg"/>
          </p:nvPr>
        </p:nvSpPr>
        <p:spPr>
          <a:xfrm>
            <a:off x="1257480" y="720720"/>
            <a:ext cx="4800240" cy="3600000"/>
          </a:xfrm>
          <a:prstGeom prst="rect">
            <a:avLst/>
          </a:prstGeom>
        </p:spPr>
      </p:sp>
      <p:sp>
        <p:nvSpPr>
          <p:cNvPr id="558"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559"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5" name="PlaceHolder 1"/>
          <p:cNvSpPr>
            <a:spLocks noGrp="1"/>
          </p:cNvSpPr>
          <p:nvPr>
            <p:ph type="sldImg"/>
          </p:nvPr>
        </p:nvSpPr>
        <p:spPr>
          <a:xfrm>
            <a:off x="1257480" y="720720"/>
            <a:ext cx="4800240" cy="3600000"/>
          </a:xfrm>
          <a:prstGeom prst="rect">
            <a:avLst/>
          </a:prstGeom>
        </p:spPr>
      </p:sp>
      <p:sp>
        <p:nvSpPr>
          <p:cNvPr id="316"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317"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9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60" name="PlaceHolder 1"/>
          <p:cNvSpPr>
            <a:spLocks noGrp="1"/>
          </p:cNvSpPr>
          <p:nvPr>
            <p:ph type="sldImg"/>
          </p:nvPr>
        </p:nvSpPr>
        <p:spPr>
          <a:xfrm>
            <a:off x="1257480" y="720720"/>
            <a:ext cx="4800240" cy="3600000"/>
          </a:xfrm>
          <a:prstGeom prst="rect">
            <a:avLst/>
          </a:prstGeom>
        </p:spPr>
      </p:sp>
      <p:sp>
        <p:nvSpPr>
          <p:cNvPr id="561"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562"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9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63" name="PlaceHolder 1"/>
          <p:cNvSpPr>
            <a:spLocks noGrp="1"/>
          </p:cNvSpPr>
          <p:nvPr>
            <p:ph type="sldImg"/>
          </p:nvPr>
        </p:nvSpPr>
        <p:spPr>
          <a:xfrm>
            <a:off x="1257480" y="720720"/>
            <a:ext cx="4800240" cy="3600000"/>
          </a:xfrm>
          <a:prstGeom prst="rect">
            <a:avLst/>
          </a:prstGeom>
        </p:spPr>
      </p:sp>
      <p:sp>
        <p:nvSpPr>
          <p:cNvPr id="564"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565"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9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66" name="PlaceHolder 1"/>
          <p:cNvSpPr>
            <a:spLocks noGrp="1"/>
          </p:cNvSpPr>
          <p:nvPr>
            <p:ph type="sldImg"/>
          </p:nvPr>
        </p:nvSpPr>
        <p:spPr>
          <a:xfrm>
            <a:off x="1257480" y="720720"/>
            <a:ext cx="4800240" cy="3600000"/>
          </a:xfrm>
          <a:prstGeom prst="rect">
            <a:avLst/>
          </a:prstGeom>
        </p:spPr>
      </p:sp>
      <p:sp>
        <p:nvSpPr>
          <p:cNvPr id="567"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568"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9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69" name="PlaceHolder 1"/>
          <p:cNvSpPr>
            <a:spLocks noGrp="1"/>
          </p:cNvSpPr>
          <p:nvPr>
            <p:ph type="sldImg"/>
          </p:nvPr>
        </p:nvSpPr>
        <p:spPr>
          <a:xfrm>
            <a:off x="1257480" y="720720"/>
            <a:ext cx="4800240" cy="3600000"/>
          </a:xfrm>
          <a:prstGeom prst="rect">
            <a:avLst/>
          </a:prstGeom>
        </p:spPr>
      </p:sp>
      <p:sp>
        <p:nvSpPr>
          <p:cNvPr id="570"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571"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notesSlides/notesSlide9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72" name="PlaceHolder 1"/>
          <p:cNvSpPr>
            <a:spLocks noGrp="1"/>
          </p:cNvSpPr>
          <p:nvPr>
            <p:ph type="sldImg"/>
          </p:nvPr>
        </p:nvSpPr>
        <p:spPr>
          <a:xfrm>
            <a:off x="1257480" y="720720"/>
            <a:ext cx="4800240" cy="3600000"/>
          </a:xfrm>
          <a:prstGeom prst="rect">
            <a:avLst/>
          </a:prstGeom>
        </p:spPr>
      </p:sp>
      <p:sp>
        <p:nvSpPr>
          <p:cNvPr id="573" name="PlaceHolder 2"/>
          <p:cNvSpPr>
            <a:spLocks noGrp="1"/>
          </p:cNvSpPr>
          <p:nvPr>
            <p:ph type="body"/>
          </p:nvPr>
        </p:nvSpPr>
        <p:spPr>
          <a:xfrm>
            <a:off x="731880" y="4560840"/>
            <a:ext cx="5851080" cy="4319280"/>
          </a:xfrm>
          <a:prstGeom prst="rect">
            <a:avLst/>
          </a:prstGeom>
        </p:spPr>
        <p:txBody>
          <a:bodyPr lIns="96840" rIns="96840" tIns="48240" bIns="48240" anchor="ctr">
            <a:noAutofit/>
          </a:bodyPr>
          <a:p>
            <a:endParaRPr b="0" lang="en-US" sz="2000" spc="-1" strike="noStrike">
              <a:latin typeface="Arial"/>
            </a:endParaRPr>
          </a:p>
        </p:txBody>
      </p:sp>
      <p:sp>
        <p:nvSpPr>
          <p:cNvPr id="574" name="TextShape 3"/>
          <p:cNvSpPr txBox="1"/>
          <p:nvPr/>
        </p:nvSpPr>
        <p:spPr>
          <a:xfrm>
            <a:off x="4143240" y="9120240"/>
            <a:ext cx="3168360" cy="477360"/>
          </a:xfrm>
          <a:prstGeom prst="rect">
            <a:avLst/>
          </a:prstGeom>
          <a:noFill/>
          <a:ln w="9360">
            <a:noFill/>
          </a:ln>
        </p:spPr>
        <p:txBody>
          <a:bodyPr lIns="96840" rIns="96840" tIns="48240" bIns="48240" anchor="b">
            <a:noAutofit/>
          </a:bodyPr>
          <a:p>
            <a:endParaRPr b="0" lang="en-US" sz="2400" spc="-1" strike="noStrike">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rIns="0" tIns="0" bIns="0" anchor="ctr">
            <a:noAutofit/>
          </a:bodyPr>
          <a:p>
            <a:endParaRPr b="0" lang="en-GB" sz="1800" spc="-1" strike="noStrike">
              <a:solidFill>
                <a:srgbClr val="ffffff"/>
              </a:solidFill>
              <a:latin typeface="Arial"/>
            </a:endParaRPr>
          </a:p>
        </p:txBody>
      </p:sp>
      <p:sp>
        <p:nvSpPr>
          <p:cNvPr id="27" name="PlaceHolder 2"/>
          <p:cNvSpPr>
            <a:spLocks noGrp="1"/>
          </p:cNvSpPr>
          <p:nvPr>
            <p:ph type="body"/>
          </p:nvPr>
        </p:nvSpPr>
        <p:spPr>
          <a:xfrm>
            <a:off x="457200" y="1604520"/>
            <a:ext cx="8229240" cy="1896840"/>
          </a:xfrm>
          <a:prstGeom prst="rect">
            <a:avLst/>
          </a:prstGeom>
        </p:spPr>
        <p:txBody>
          <a:bodyPr lIns="0" rIns="0" tIns="0" bIns="0">
            <a:normAutofit/>
          </a:bodyPr>
          <a:p>
            <a:endParaRPr b="0" lang="en-GB" sz="2600" spc="-1" strike="noStrike">
              <a:solidFill>
                <a:srgbClr val="000000"/>
              </a:solidFill>
              <a:latin typeface="Arial"/>
            </a:endParaRPr>
          </a:p>
        </p:txBody>
      </p:sp>
      <p:sp>
        <p:nvSpPr>
          <p:cNvPr id="28" name="PlaceHolder 3"/>
          <p:cNvSpPr>
            <a:spLocks noGrp="1"/>
          </p:cNvSpPr>
          <p:nvPr>
            <p:ph type="body"/>
          </p:nvPr>
        </p:nvSpPr>
        <p:spPr>
          <a:xfrm>
            <a:off x="457200" y="3682080"/>
            <a:ext cx="8229240" cy="1896840"/>
          </a:xfrm>
          <a:prstGeom prst="rect">
            <a:avLst/>
          </a:prstGeom>
        </p:spPr>
        <p:txBody>
          <a:bodyPr lIns="0" rIns="0" tIns="0" bIns="0">
            <a:normAutofit/>
          </a:bodyPr>
          <a:p>
            <a:endParaRPr b="0" lang="en-GB" sz="2600" spc="-1" strike="noStrike">
              <a:solidFill>
                <a:srgbClr val="000000"/>
              </a:solid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3600"/>
            <a:ext cx="8229240" cy="1144800"/>
          </a:xfrm>
          <a:prstGeom prst="rect">
            <a:avLst/>
          </a:prstGeom>
        </p:spPr>
        <p:txBody>
          <a:bodyPr lIns="0" rIns="0" tIns="0" bIns="0" anchor="ctr">
            <a:noAutofit/>
          </a:bodyPr>
          <a:p>
            <a:endParaRPr b="0" lang="en-GB" sz="1800" spc="-1" strike="noStrike">
              <a:solidFill>
                <a:srgbClr val="ffffff"/>
              </a:solidFill>
              <a:latin typeface="Arial"/>
            </a:endParaRPr>
          </a:p>
        </p:txBody>
      </p:sp>
      <p:sp>
        <p:nvSpPr>
          <p:cNvPr id="30" name="PlaceHolder 2"/>
          <p:cNvSpPr>
            <a:spLocks noGrp="1"/>
          </p:cNvSpPr>
          <p:nvPr>
            <p:ph type="body"/>
          </p:nvPr>
        </p:nvSpPr>
        <p:spPr>
          <a:xfrm>
            <a:off x="457200" y="1604520"/>
            <a:ext cx="4015800" cy="1896840"/>
          </a:xfrm>
          <a:prstGeom prst="rect">
            <a:avLst/>
          </a:prstGeom>
        </p:spPr>
        <p:txBody>
          <a:bodyPr lIns="0" rIns="0" tIns="0" bIns="0">
            <a:normAutofit/>
          </a:bodyPr>
          <a:p>
            <a:endParaRPr b="0" lang="en-GB" sz="2600" spc="-1" strike="noStrike">
              <a:solidFill>
                <a:srgbClr val="000000"/>
              </a:solidFill>
              <a:latin typeface="Arial"/>
            </a:endParaRPr>
          </a:p>
        </p:txBody>
      </p:sp>
      <p:sp>
        <p:nvSpPr>
          <p:cNvPr id="31" name="PlaceHolder 3"/>
          <p:cNvSpPr>
            <a:spLocks noGrp="1"/>
          </p:cNvSpPr>
          <p:nvPr>
            <p:ph type="body"/>
          </p:nvPr>
        </p:nvSpPr>
        <p:spPr>
          <a:xfrm>
            <a:off x="4674240" y="1604520"/>
            <a:ext cx="4015800" cy="1896840"/>
          </a:xfrm>
          <a:prstGeom prst="rect">
            <a:avLst/>
          </a:prstGeom>
        </p:spPr>
        <p:txBody>
          <a:bodyPr lIns="0" rIns="0" tIns="0" bIns="0">
            <a:normAutofit/>
          </a:bodyPr>
          <a:p>
            <a:endParaRPr b="0" lang="en-GB" sz="2600" spc="-1" strike="noStrike">
              <a:solidFill>
                <a:srgbClr val="000000"/>
              </a:solidFill>
              <a:latin typeface="Arial"/>
            </a:endParaRPr>
          </a:p>
        </p:txBody>
      </p:sp>
      <p:sp>
        <p:nvSpPr>
          <p:cNvPr id="32" name="PlaceHolder 4"/>
          <p:cNvSpPr>
            <a:spLocks noGrp="1"/>
          </p:cNvSpPr>
          <p:nvPr>
            <p:ph type="body"/>
          </p:nvPr>
        </p:nvSpPr>
        <p:spPr>
          <a:xfrm>
            <a:off x="457200" y="3682080"/>
            <a:ext cx="4015800" cy="1896840"/>
          </a:xfrm>
          <a:prstGeom prst="rect">
            <a:avLst/>
          </a:prstGeom>
        </p:spPr>
        <p:txBody>
          <a:bodyPr lIns="0" rIns="0" tIns="0" bIns="0">
            <a:normAutofit/>
          </a:bodyPr>
          <a:p>
            <a:endParaRPr b="0" lang="en-GB" sz="2600" spc="-1" strike="noStrike">
              <a:solidFill>
                <a:srgbClr val="000000"/>
              </a:solidFill>
              <a:latin typeface="Arial"/>
            </a:endParaRPr>
          </a:p>
        </p:txBody>
      </p:sp>
      <p:sp>
        <p:nvSpPr>
          <p:cNvPr id="33" name="PlaceHolder 5"/>
          <p:cNvSpPr>
            <a:spLocks noGrp="1"/>
          </p:cNvSpPr>
          <p:nvPr>
            <p:ph type="body"/>
          </p:nvPr>
        </p:nvSpPr>
        <p:spPr>
          <a:xfrm>
            <a:off x="4674240" y="3682080"/>
            <a:ext cx="4015800" cy="1896840"/>
          </a:xfrm>
          <a:prstGeom prst="rect">
            <a:avLst/>
          </a:prstGeom>
        </p:spPr>
        <p:txBody>
          <a:bodyPr lIns="0" rIns="0" tIns="0" bIns="0">
            <a:normAutofit/>
          </a:bodyPr>
          <a:p>
            <a:endParaRPr b="0" lang="en-GB" sz="2600" spc="-1" strike="noStrike">
              <a:solidFill>
                <a:srgbClr val="000000"/>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3600"/>
            <a:ext cx="8229240" cy="1144800"/>
          </a:xfrm>
          <a:prstGeom prst="rect">
            <a:avLst/>
          </a:prstGeom>
        </p:spPr>
        <p:txBody>
          <a:bodyPr lIns="0" rIns="0" tIns="0" bIns="0" anchor="ctr">
            <a:noAutofit/>
          </a:bodyPr>
          <a:p>
            <a:endParaRPr b="0" lang="en-GB" sz="1800" spc="-1" strike="noStrike">
              <a:solidFill>
                <a:srgbClr val="ffffff"/>
              </a:solidFill>
              <a:latin typeface="Arial"/>
            </a:endParaRPr>
          </a:p>
        </p:txBody>
      </p:sp>
      <p:sp>
        <p:nvSpPr>
          <p:cNvPr id="35" name="PlaceHolder 2"/>
          <p:cNvSpPr>
            <a:spLocks noGrp="1"/>
          </p:cNvSpPr>
          <p:nvPr>
            <p:ph type="body"/>
          </p:nvPr>
        </p:nvSpPr>
        <p:spPr>
          <a:xfrm>
            <a:off x="457200" y="1604520"/>
            <a:ext cx="2649600" cy="1896840"/>
          </a:xfrm>
          <a:prstGeom prst="rect">
            <a:avLst/>
          </a:prstGeom>
        </p:spPr>
        <p:txBody>
          <a:bodyPr lIns="0" rIns="0" tIns="0" bIns="0">
            <a:normAutofit/>
          </a:bodyPr>
          <a:p>
            <a:endParaRPr b="0" lang="en-GB" sz="2600" spc="-1" strike="noStrike">
              <a:solidFill>
                <a:srgbClr val="000000"/>
              </a:solidFill>
              <a:latin typeface="Arial"/>
            </a:endParaRPr>
          </a:p>
        </p:txBody>
      </p:sp>
      <p:sp>
        <p:nvSpPr>
          <p:cNvPr id="36" name="PlaceHolder 3"/>
          <p:cNvSpPr>
            <a:spLocks noGrp="1"/>
          </p:cNvSpPr>
          <p:nvPr>
            <p:ph type="body"/>
          </p:nvPr>
        </p:nvSpPr>
        <p:spPr>
          <a:xfrm>
            <a:off x="3239640" y="1604520"/>
            <a:ext cx="2649600" cy="1896840"/>
          </a:xfrm>
          <a:prstGeom prst="rect">
            <a:avLst/>
          </a:prstGeom>
        </p:spPr>
        <p:txBody>
          <a:bodyPr lIns="0" rIns="0" tIns="0" bIns="0">
            <a:normAutofit/>
          </a:bodyPr>
          <a:p>
            <a:endParaRPr b="0" lang="en-GB" sz="2600" spc="-1" strike="noStrike">
              <a:solidFill>
                <a:srgbClr val="000000"/>
              </a:solidFill>
              <a:latin typeface="Arial"/>
            </a:endParaRPr>
          </a:p>
        </p:txBody>
      </p:sp>
      <p:sp>
        <p:nvSpPr>
          <p:cNvPr id="37" name="PlaceHolder 4"/>
          <p:cNvSpPr>
            <a:spLocks noGrp="1"/>
          </p:cNvSpPr>
          <p:nvPr>
            <p:ph type="body"/>
          </p:nvPr>
        </p:nvSpPr>
        <p:spPr>
          <a:xfrm>
            <a:off x="6022080" y="1604520"/>
            <a:ext cx="2649600" cy="1896840"/>
          </a:xfrm>
          <a:prstGeom prst="rect">
            <a:avLst/>
          </a:prstGeom>
        </p:spPr>
        <p:txBody>
          <a:bodyPr lIns="0" rIns="0" tIns="0" bIns="0">
            <a:normAutofit/>
          </a:bodyPr>
          <a:p>
            <a:endParaRPr b="0" lang="en-GB" sz="2600" spc="-1" strike="noStrike">
              <a:solidFill>
                <a:srgbClr val="000000"/>
              </a:solidFill>
              <a:latin typeface="Arial"/>
            </a:endParaRPr>
          </a:p>
        </p:txBody>
      </p:sp>
      <p:sp>
        <p:nvSpPr>
          <p:cNvPr id="38" name="PlaceHolder 5"/>
          <p:cNvSpPr>
            <a:spLocks noGrp="1"/>
          </p:cNvSpPr>
          <p:nvPr>
            <p:ph type="body"/>
          </p:nvPr>
        </p:nvSpPr>
        <p:spPr>
          <a:xfrm>
            <a:off x="457200" y="3682080"/>
            <a:ext cx="2649600" cy="1896840"/>
          </a:xfrm>
          <a:prstGeom prst="rect">
            <a:avLst/>
          </a:prstGeom>
        </p:spPr>
        <p:txBody>
          <a:bodyPr lIns="0" rIns="0" tIns="0" bIns="0">
            <a:normAutofit/>
          </a:bodyPr>
          <a:p>
            <a:endParaRPr b="0" lang="en-GB" sz="2600" spc="-1" strike="noStrike">
              <a:solidFill>
                <a:srgbClr val="000000"/>
              </a:solidFill>
              <a:latin typeface="Arial"/>
            </a:endParaRPr>
          </a:p>
        </p:txBody>
      </p:sp>
      <p:sp>
        <p:nvSpPr>
          <p:cNvPr id="39" name="PlaceHolder 6"/>
          <p:cNvSpPr>
            <a:spLocks noGrp="1"/>
          </p:cNvSpPr>
          <p:nvPr>
            <p:ph type="body"/>
          </p:nvPr>
        </p:nvSpPr>
        <p:spPr>
          <a:xfrm>
            <a:off x="3239640" y="3682080"/>
            <a:ext cx="2649600" cy="1896840"/>
          </a:xfrm>
          <a:prstGeom prst="rect">
            <a:avLst/>
          </a:prstGeom>
        </p:spPr>
        <p:txBody>
          <a:bodyPr lIns="0" rIns="0" tIns="0" bIns="0">
            <a:normAutofit/>
          </a:bodyPr>
          <a:p>
            <a:endParaRPr b="0" lang="en-GB" sz="2600" spc="-1" strike="noStrike">
              <a:solidFill>
                <a:srgbClr val="000000"/>
              </a:solidFill>
              <a:latin typeface="Arial"/>
            </a:endParaRPr>
          </a:p>
        </p:txBody>
      </p:sp>
      <p:sp>
        <p:nvSpPr>
          <p:cNvPr id="40" name="PlaceHolder 7"/>
          <p:cNvSpPr>
            <a:spLocks noGrp="1"/>
          </p:cNvSpPr>
          <p:nvPr>
            <p:ph type="body"/>
          </p:nvPr>
        </p:nvSpPr>
        <p:spPr>
          <a:xfrm>
            <a:off x="6022080" y="3682080"/>
            <a:ext cx="2649600" cy="1896840"/>
          </a:xfrm>
          <a:prstGeom prst="rect">
            <a:avLst/>
          </a:prstGeom>
        </p:spPr>
        <p:txBody>
          <a:bodyPr lIns="0" rIns="0" tIns="0" bIns="0">
            <a:normAutofit/>
          </a:bodyPr>
          <a:p>
            <a:endParaRPr b="0" lang="en-GB" sz="2600" spc="-1" strike="noStrike">
              <a:solidFill>
                <a:srgbClr val="000000"/>
              </a:solid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3600"/>
            <a:ext cx="8229240" cy="1144800"/>
          </a:xfrm>
          <a:prstGeom prst="rect">
            <a:avLst/>
          </a:prstGeom>
        </p:spPr>
        <p:txBody>
          <a:bodyPr lIns="0" rIns="0" tIns="0" bIns="0" anchor="ctr">
            <a:noAutofit/>
          </a:bodyPr>
          <a:p>
            <a:endParaRPr b="0" lang="en-GB" sz="1800" spc="-1" strike="noStrike">
              <a:solidFill>
                <a:srgbClr val="ffffff"/>
              </a:solidFill>
              <a:latin typeface="Arial"/>
            </a:endParaRPr>
          </a:p>
        </p:txBody>
      </p:sp>
      <p:sp>
        <p:nvSpPr>
          <p:cNvPr id="6" name="PlaceHolder 2"/>
          <p:cNvSpPr>
            <a:spLocks noGrp="1"/>
          </p:cNvSpPr>
          <p:nvPr>
            <p:ph type="subTitle"/>
          </p:nvPr>
        </p:nvSpPr>
        <p:spPr>
          <a:xfrm>
            <a:off x="457200" y="1604520"/>
            <a:ext cx="8229240" cy="397728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3600"/>
            <a:ext cx="8229240" cy="1144800"/>
          </a:xfrm>
          <a:prstGeom prst="rect">
            <a:avLst/>
          </a:prstGeom>
        </p:spPr>
        <p:txBody>
          <a:bodyPr lIns="0" rIns="0" tIns="0" bIns="0" anchor="ctr">
            <a:noAutofit/>
          </a:bodyPr>
          <a:p>
            <a:endParaRPr b="0" lang="en-GB" sz="1800" spc="-1" strike="noStrike">
              <a:solidFill>
                <a:srgbClr val="ffffff"/>
              </a:solidFill>
              <a:latin typeface="Arial"/>
            </a:endParaRPr>
          </a:p>
        </p:txBody>
      </p:sp>
      <p:sp>
        <p:nvSpPr>
          <p:cNvPr id="8" name="PlaceHolder 2"/>
          <p:cNvSpPr>
            <a:spLocks noGrp="1"/>
          </p:cNvSpPr>
          <p:nvPr>
            <p:ph type="body"/>
          </p:nvPr>
        </p:nvSpPr>
        <p:spPr>
          <a:xfrm>
            <a:off x="457200" y="1604520"/>
            <a:ext cx="8229240" cy="3977280"/>
          </a:xfrm>
          <a:prstGeom prst="rect">
            <a:avLst/>
          </a:prstGeom>
        </p:spPr>
        <p:txBody>
          <a:bodyPr lIns="0" rIns="0" tIns="0" bIns="0">
            <a:normAutofit/>
          </a:bodyPr>
          <a:p>
            <a:endParaRPr b="0" lang="en-GB" sz="2600" spc="-1" strike="noStrike">
              <a:solidFill>
                <a:srgbClr val="000000"/>
              </a:solid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rIns="0" tIns="0" bIns="0" anchor="ctr">
            <a:noAutofit/>
          </a:bodyPr>
          <a:p>
            <a:endParaRPr b="0" lang="en-GB" sz="1800" spc="-1" strike="noStrike">
              <a:solidFill>
                <a:srgbClr val="ffffff"/>
              </a:solidFill>
              <a:latin typeface="Arial"/>
            </a:endParaRPr>
          </a:p>
        </p:txBody>
      </p:sp>
      <p:sp>
        <p:nvSpPr>
          <p:cNvPr id="10" name="PlaceHolder 2"/>
          <p:cNvSpPr>
            <a:spLocks noGrp="1"/>
          </p:cNvSpPr>
          <p:nvPr>
            <p:ph type="body"/>
          </p:nvPr>
        </p:nvSpPr>
        <p:spPr>
          <a:xfrm>
            <a:off x="457200" y="1604520"/>
            <a:ext cx="4015800" cy="3977280"/>
          </a:xfrm>
          <a:prstGeom prst="rect">
            <a:avLst/>
          </a:prstGeom>
        </p:spPr>
        <p:txBody>
          <a:bodyPr lIns="0" rIns="0" tIns="0" bIns="0">
            <a:normAutofit/>
          </a:bodyPr>
          <a:p>
            <a:endParaRPr b="0" lang="en-GB" sz="2600" spc="-1" strike="noStrike">
              <a:solidFill>
                <a:srgbClr val="000000"/>
              </a:solidFill>
              <a:latin typeface="Arial"/>
            </a:endParaRPr>
          </a:p>
        </p:txBody>
      </p:sp>
      <p:sp>
        <p:nvSpPr>
          <p:cNvPr id="11" name="PlaceHolder 3"/>
          <p:cNvSpPr>
            <a:spLocks noGrp="1"/>
          </p:cNvSpPr>
          <p:nvPr>
            <p:ph type="body"/>
          </p:nvPr>
        </p:nvSpPr>
        <p:spPr>
          <a:xfrm>
            <a:off x="4674240" y="1604520"/>
            <a:ext cx="4015800" cy="3977280"/>
          </a:xfrm>
          <a:prstGeom prst="rect">
            <a:avLst/>
          </a:prstGeom>
        </p:spPr>
        <p:txBody>
          <a:bodyPr lIns="0" rIns="0" tIns="0" bIns="0">
            <a:normAutofit/>
          </a:bodyPr>
          <a:p>
            <a:endParaRPr b="0" lang="en-GB" sz="2600" spc="-1" strike="noStrike">
              <a:solidFill>
                <a:srgbClr val="000000"/>
              </a:solid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3600"/>
            <a:ext cx="8229240" cy="1144800"/>
          </a:xfrm>
          <a:prstGeom prst="rect">
            <a:avLst/>
          </a:prstGeom>
        </p:spPr>
        <p:txBody>
          <a:bodyPr lIns="0" rIns="0" tIns="0" bIns="0" anchor="ctr">
            <a:noAutofit/>
          </a:bodyPr>
          <a:p>
            <a:endParaRPr b="0" lang="en-GB" sz="1800" spc="-1" strike="noStrike">
              <a:solidFill>
                <a:srgbClr val="ffffff"/>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3600"/>
            <a:ext cx="8229240" cy="53078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3600"/>
            <a:ext cx="8229240" cy="1144800"/>
          </a:xfrm>
          <a:prstGeom prst="rect">
            <a:avLst/>
          </a:prstGeom>
        </p:spPr>
        <p:txBody>
          <a:bodyPr lIns="0" rIns="0" tIns="0" bIns="0" anchor="ctr">
            <a:noAutofit/>
          </a:bodyPr>
          <a:p>
            <a:endParaRPr b="0" lang="en-GB" sz="1800" spc="-1" strike="noStrike">
              <a:solidFill>
                <a:srgbClr val="ffffff"/>
              </a:solidFill>
              <a:latin typeface="Arial"/>
            </a:endParaRPr>
          </a:p>
        </p:txBody>
      </p:sp>
      <p:sp>
        <p:nvSpPr>
          <p:cNvPr id="15" name="PlaceHolder 2"/>
          <p:cNvSpPr>
            <a:spLocks noGrp="1"/>
          </p:cNvSpPr>
          <p:nvPr>
            <p:ph type="body"/>
          </p:nvPr>
        </p:nvSpPr>
        <p:spPr>
          <a:xfrm>
            <a:off x="457200" y="1604520"/>
            <a:ext cx="4015800" cy="1896840"/>
          </a:xfrm>
          <a:prstGeom prst="rect">
            <a:avLst/>
          </a:prstGeom>
        </p:spPr>
        <p:txBody>
          <a:bodyPr lIns="0" rIns="0" tIns="0" bIns="0">
            <a:normAutofit/>
          </a:bodyPr>
          <a:p>
            <a:endParaRPr b="0" lang="en-GB" sz="2600" spc="-1" strike="noStrike">
              <a:solidFill>
                <a:srgbClr val="000000"/>
              </a:solidFill>
              <a:latin typeface="Arial"/>
            </a:endParaRPr>
          </a:p>
        </p:txBody>
      </p:sp>
      <p:sp>
        <p:nvSpPr>
          <p:cNvPr id="16" name="PlaceHolder 3"/>
          <p:cNvSpPr>
            <a:spLocks noGrp="1"/>
          </p:cNvSpPr>
          <p:nvPr>
            <p:ph type="body"/>
          </p:nvPr>
        </p:nvSpPr>
        <p:spPr>
          <a:xfrm>
            <a:off x="4674240" y="1604520"/>
            <a:ext cx="4015800" cy="3977280"/>
          </a:xfrm>
          <a:prstGeom prst="rect">
            <a:avLst/>
          </a:prstGeom>
        </p:spPr>
        <p:txBody>
          <a:bodyPr lIns="0" rIns="0" tIns="0" bIns="0">
            <a:normAutofit/>
          </a:bodyPr>
          <a:p>
            <a:endParaRPr b="0" lang="en-GB" sz="2600" spc="-1" strike="noStrike">
              <a:solidFill>
                <a:srgbClr val="000000"/>
              </a:solidFill>
              <a:latin typeface="Arial"/>
            </a:endParaRPr>
          </a:p>
        </p:txBody>
      </p:sp>
      <p:sp>
        <p:nvSpPr>
          <p:cNvPr id="17" name="PlaceHolder 4"/>
          <p:cNvSpPr>
            <a:spLocks noGrp="1"/>
          </p:cNvSpPr>
          <p:nvPr>
            <p:ph type="body"/>
          </p:nvPr>
        </p:nvSpPr>
        <p:spPr>
          <a:xfrm>
            <a:off x="457200" y="3682080"/>
            <a:ext cx="4015800" cy="1896840"/>
          </a:xfrm>
          <a:prstGeom prst="rect">
            <a:avLst/>
          </a:prstGeom>
        </p:spPr>
        <p:txBody>
          <a:bodyPr lIns="0" rIns="0" tIns="0" bIns="0">
            <a:normAutofit/>
          </a:bodyPr>
          <a:p>
            <a:endParaRPr b="0" lang="en-GB" sz="2600" spc="-1" strike="noStrike">
              <a:solidFill>
                <a:srgbClr val="000000"/>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3600"/>
            <a:ext cx="8229240" cy="1144800"/>
          </a:xfrm>
          <a:prstGeom prst="rect">
            <a:avLst/>
          </a:prstGeom>
        </p:spPr>
        <p:txBody>
          <a:bodyPr lIns="0" rIns="0" tIns="0" bIns="0" anchor="ctr">
            <a:noAutofit/>
          </a:bodyPr>
          <a:p>
            <a:endParaRPr b="0" lang="en-GB" sz="1800" spc="-1" strike="noStrike">
              <a:solidFill>
                <a:srgbClr val="ffffff"/>
              </a:solidFill>
              <a:latin typeface="Arial"/>
            </a:endParaRPr>
          </a:p>
        </p:txBody>
      </p:sp>
      <p:sp>
        <p:nvSpPr>
          <p:cNvPr id="19" name="PlaceHolder 2"/>
          <p:cNvSpPr>
            <a:spLocks noGrp="1"/>
          </p:cNvSpPr>
          <p:nvPr>
            <p:ph type="body"/>
          </p:nvPr>
        </p:nvSpPr>
        <p:spPr>
          <a:xfrm>
            <a:off x="457200" y="1604520"/>
            <a:ext cx="4015800" cy="3977280"/>
          </a:xfrm>
          <a:prstGeom prst="rect">
            <a:avLst/>
          </a:prstGeom>
        </p:spPr>
        <p:txBody>
          <a:bodyPr lIns="0" rIns="0" tIns="0" bIns="0">
            <a:normAutofit/>
          </a:bodyPr>
          <a:p>
            <a:endParaRPr b="0" lang="en-GB" sz="2600" spc="-1" strike="noStrike">
              <a:solidFill>
                <a:srgbClr val="000000"/>
              </a:solidFill>
              <a:latin typeface="Arial"/>
            </a:endParaRPr>
          </a:p>
        </p:txBody>
      </p:sp>
      <p:sp>
        <p:nvSpPr>
          <p:cNvPr id="20" name="PlaceHolder 3"/>
          <p:cNvSpPr>
            <a:spLocks noGrp="1"/>
          </p:cNvSpPr>
          <p:nvPr>
            <p:ph type="body"/>
          </p:nvPr>
        </p:nvSpPr>
        <p:spPr>
          <a:xfrm>
            <a:off x="4674240" y="1604520"/>
            <a:ext cx="4015800" cy="1896840"/>
          </a:xfrm>
          <a:prstGeom prst="rect">
            <a:avLst/>
          </a:prstGeom>
        </p:spPr>
        <p:txBody>
          <a:bodyPr lIns="0" rIns="0" tIns="0" bIns="0">
            <a:normAutofit/>
          </a:bodyPr>
          <a:p>
            <a:endParaRPr b="0" lang="en-GB" sz="2600" spc="-1" strike="noStrike">
              <a:solidFill>
                <a:srgbClr val="000000"/>
              </a:solidFill>
              <a:latin typeface="Arial"/>
            </a:endParaRPr>
          </a:p>
        </p:txBody>
      </p:sp>
      <p:sp>
        <p:nvSpPr>
          <p:cNvPr id="21" name="PlaceHolder 4"/>
          <p:cNvSpPr>
            <a:spLocks noGrp="1"/>
          </p:cNvSpPr>
          <p:nvPr>
            <p:ph type="body"/>
          </p:nvPr>
        </p:nvSpPr>
        <p:spPr>
          <a:xfrm>
            <a:off x="4674240" y="3682080"/>
            <a:ext cx="4015800" cy="1896840"/>
          </a:xfrm>
          <a:prstGeom prst="rect">
            <a:avLst/>
          </a:prstGeom>
        </p:spPr>
        <p:txBody>
          <a:bodyPr lIns="0" rIns="0" tIns="0" bIns="0">
            <a:normAutofit/>
          </a:bodyPr>
          <a:p>
            <a:endParaRPr b="0" lang="en-GB" sz="2600" spc="-1" strike="noStrike">
              <a:solidFill>
                <a:srgbClr val="000000"/>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3600"/>
            <a:ext cx="8229240" cy="1144800"/>
          </a:xfrm>
          <a:prstGeom prst="rect">
            <a:avLst/>
          </a:prstGeom>
        </p:spPr>
        <p:txBody>
          <a:bodyPr lIns="0" rIns="0" tIns="0" bIns="0" anchor="ctr">
            <a:noAutofit/>
          </a:bodyPr>
          <a:p>
            <a:endParaRPr b="0" lang="en-GB" sz="1800" spc="-1" strike="noStrike">
              <a:solidFill>
                <a:srgbClr val="ffffff"/>
              </a:solidFill>
              <a:latin typeface="Arial"/>
            </a:endParaRPr>
          </a:p>
        </p:txBody>
      </p:sp>
      <p:sp>
        <p:nvSpPr>
          <p:cNvPr id="23" name="PlaceHolder 2"/>
          <p:cNvSpPr>
            <a:spLocks noGrp="1"/>
          </p:cNvSpPr>
          <p:nvPr>
            <p:ph type="body"/>
          </p:nvPr>
        </p:nvSpPr>
        <p:spPr>
          <a:xfrm>
            <a:off x="457200" y="1604520"/>
            <a:ext cx="4015800" cy="1896840"/>
          </a:xfrm>
          <a:prstGeom prst="rect">
            <a:avLst/>
          </a:prstGeom>
        </p:spPr>
        <p:txBody>
          <a:bodyPr lIns="0" rIns="0" tIns="0" bIns="0">
            <a:normAutofit/>
          </a:bodyPr>
          <a:p>
            <a:endParaRPr b="0" lang="en-GB" sz="2600" spc="-1" strike="noStrike">
              <a:solidFill>
                <a:srgbClr val="000000"/>
              </a:solidFill>
              <a:latin typeface="Arial"/>
            </a:endParaRPr>
          </a:p>
        </p:txBody>
      </p:sp>
      <p:sp>
        <p:nvSpPr>
          <p:cNvPr id="24" name="PlaceHolder 3"/>
          <p:cNvSpPr>
            <a:spLocks noGrp="1"/>
          </p:cNvSpPr>
          <p:nvPr>
            <p:ph type="body"/>
          </p:nvPr>
        </p:nvSpPr>
        <p:spPr>
          <a:xfrm>
            <a:off x="4674240" y="1604520"/>
            <a:ext cx="4015800" cy="1896840"/>
          </a:xfrm>
          <a:prstGeom prst="rect">
            <a:avLst/>
          </a:prstGeom>
        </p:spPr>
        <p:txBody>
          <a:bodyPr lIns="0" rIns="0" tIns="0" bIns="0">
            <a:normAutofit/>
          </a:bodyPr>
          <a:p>
            <a:endParaRPr b="0" lang="en-GB" sz="2600" spc="-1" strike="noStrike">
              <a:solidFill>
                <a:srgbClr val="000000"/>
              </a:solidFill>
              <a:latin typeface="Arial"/>
            </a:endParaRPr>
          </a:p>
        </p:txBody>
      </p:sp>
      <p:sp>
        <p:nvSpPr>
          <p:cNvPr id="25" name="PlaceHolder 4"/>
          <p:cNvSpPr>
            <a:spLocks noGrp="1"/>
          </p:cNvSpPr>
          <p:nvPr>
            <p:ph type="body"/>
          </p:nvPr>
        </p:nvSpPr>
        <p:spPr>
          <a:xfrm>
            <a:off x="457200" y="3682080"/>
            <a:ext cx="8229240" cy="1896840"/>
          </a:xfrm>
          <a:prstGeom prst="rect">
            <a:avLst/>
          </a:prstGeom>
        </p:spPr>
        <p:txBody>
          <a:bodyPr lIns="0" rIns="0" tIns="0" bIns="0">
            <a:normAutofit/>
          </a:bodyPr>
          <a:p>
            <a:endParaRPr b="0" lang="en-GB" sz="2600" spc="-1" strike="noStrike">
              <a:solidFill>
                <a:srgbClr val="000000"/>
              </a:solid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0" name="CustomShape 1"/>
          <p:cNvSpPr/>
          <p:nvPr/>
        </p:nvSpPr>
        <p:spPr>
          <a:xfrm>
            <a:off x="3124080" y="6356520"/>
            <a:ext cx="2895120" cy="364680"/>
          </a:xfrm>
          <a:prstGeom prst="rect">
            <a:avLst/>
          </a:prstGeom>
          <a:noFill/>
          <a:ln w="9360">
            <a:noFill/>
          </a:ln>
        </p:spPr>
        <p:style>
          <a:lnRef idx="0"/>
          <a:fillRef idx="0"/>
          <a:effectRef idx="0"/>
          <a:fontRef idx="minor"/>
        </p:style>
      </p:sp>
      <p:sp>
        <p:nvSpPr>
          <p:cNvPr id="1" name="PlaceHolder 2"/>
          <p:cNvSpPr>
            <a:spLocks noGrp="1"/>
          </p:cNvSpPr>
          <p:nvPr>
            <p:ph type="dt"/>
          </p:nvPr>
        </p:nvSpPr>
        <p:spPr>
          <a:xfrm>
            <a:off x="457200" y="6356520"/>
            <a:ext cx="2131560" cy="363240"/>
          </a:xfrm>
          <a:prstGeom prst="rect">
            <a:avLst/>
          </a:prstGeom>
        </p:spPr>
        <p:txBody>
          <a:bodyPr lIns="90000" rIns="90000" tIns="46800" bIns="46800" anchor="ctr">
            <a:noAutofit/>
          </a:bodyPr>
          <a:p>
            <a:endParaRPr b="0" lang="en-US" sz="2400" spc="-1" strike="noStrike">
              <a:latin typeface="Times New Roman"/>
            </a:endParaRPr>
          </a:p>
        </p:txBody>
      </p:sp>
      <p:sp>
        <p:nvSpPr>
          <p:cNvPr id="2" name="PlaceHolder 3"/>
          <p:cNvSpPr>
            <a:spLocks noGrp="1"/>
          </p:cNvSpPr>
          <p:nvPr>
            <p:ph type="sldNum"/>
          </p:nvPr>
        </p:nvSpPr>
        <p:spPr>
          <a:xfrm>
            <a:off x="6553080" y="6356520"/>
            <a:ext cx="2131560" cy="363240"/>
          </a:xfrm>
          <a:prstGeom prst="rect">
            <a:avLst/>
          </a:prstGeom>
        </p:spPr>
        <p:txBody>
          <a:bodyPr lIns="90000" rIns="90000" tIns="46800" bIns="46800" anchor="ctr">
            <a:noAutofit/>
          </a:bodyPr>
          <a:p>
            <a:endParaRPr b="0" lang="en-US" sz="2400" spc="-1" strike="noStrike">
              <a:latin typeface="Times New Roman"/>
            </a:endParaRPr>
          </a:p>
        </p:txBody>
      </p:sp>
      <p:sp>
        <p:nvSpPr>
          <p:cNvPr id="3" name="PlaceHolder 4"/>
          <p:cNvSpPr>
            <a:spLocks noGrp="1"/>
          </p:cNvSpPr>
          <p:nvPr>
            <p:ph type="title"/>
          </p:nvPr>
        </p:nvSpPr>
        <p:spPr>
          <a:xfrm>
            <a:off x="457200" y="273600"/>
            <a:ext cx="8229240" cy="1144800"/>
          </a:xfrm>
          <a:prstGeom prst="rect">
            <a:avLst/>
          </a:prstGeom>
        </p:spPr>
        <p:txBody>
          <a:bodyPr lIns="0" rIns="0" tIns="0" bIns="0" anchor="ctr">
            <a:noAutofit/>
          </a:bodyPr>
          <a:p>
            <a:r>
              <a:rPr b="0" lang="en-GB" sz="1800" spc="-1" strike="noStrike">
                <a:solidFill>
                  <a:srgbClr val="ffffff"/>
                </a:solidFill>
                <a:latin typeface="Arial"/>
              </a:rPr>
              <a:t>Click to edit the title text format</a:t>
            </a:r>
            <a:endParaRPr b="0" lang="en-GB" sz="1800" spc="-1" strike="noStrike">
              <a:solidFill>
                <a:srgbClr val="ffffff"/>
              </a:solidFill>
              <a:latin typeface="Arial"/>
            </a:endParaRPr>
          </a:p>
        </p:txBody>
      </p:sp>
      <p:sp>
        <p:nvSpPr>
          <p:cNvPr id="4" name="PlaceHolder 5"/>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GB" sz="2600" spc="-1" strike="noStrike">
                <a:solidFill>
                  <a:srgbClr val="000000"/>
                </a:solidFill>
                <a:latin typeface="Arial"/>
              </a:rPr>
              <a:t>Click to edit the outline text format</a:t>
            </a:r>
            <a:endParaRPr b="0" lang="en-GB" sz="26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GB" sz="2600" spc="-1" strike="noStrike">
                <a:solidFill>
                  <a:srgbClr val="000000"/>
                </a:solidFill>
                <a:latin typeface="Arial"/>
              </a:rPr>
              <a:t>Second Outline Level</a:t>
            </a:r>
            <a:endParaRPr b="0" lang="en-GB" sz="26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GB" sz="2600" spc="-1" strike="noStrike">
                <a:solidFill>
                  <a:srgbClr val="000000"/>
                </a:solidFill>
                <a:latin typeface="Arial"/>
              </a:rPr>
              <a:t>Third Outline Level</a:t>
            </a:r>
            <a:endParaRPr b="0" lang="en-GB" sz="26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GB" sz="2600" spc="-1" strike="noStrike">
                <a:solidFill>
                  <a:srgbClr val="000000"/>
                </a:solidFill>
                <a:latin typeface="Arial"/>
              </a:rPr>
              <a:t>Fourth Outline Level</a:t>
            </a:r>
            <a:endParaRPr b="0" lang="en-GB" sz="26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GB" sz="2000" spc="-1" strike="noStrike">
                <a:solidFill>
                  <a:srgbClr val="000000"/>
                </a:solidFill>
                <a:latin typeface="Arial"/>
              </a:rPr>
              <a:t>Fifth Outline Level</a:t>
            </a:r>
            <a:endParaRPr b="0" lang="en-GB"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GB" sz="2000" spc="-1" strike="noStrike">
                <a:solidFill>
                  <a:srgbClr val="000000"/>
                </a:solidFill>
                <a:latin typeface="Arial"/>
              </a:rPr>
              <a:t>Sixth Outline Level</a:t>
            </a:r>
            <a:endParaRPr b="0" lang="en-GB"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GB" sz="2000" spc="-1" strike="noStrike">
                <a:solidFill>
                  <a:srgbClr val="000000"/>
                </a:solidFill>
                <a:latin typeface="Arial"/>
              </a:rPr>
              <a:t>Seventh Outline Level</a:t>
            </a:r>
            <a:endParaRPr b="0" lang="en-GB"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
</Relationships>
</file>

<file path=ppt/slides/_rels/slide2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
</Relationships>
</file>

<file path=ppt/slides/_rels/slide2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
</Relationships>
</file>

<file path=ppt/slides/_rels/slide2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
</Relationships>
</file>

<file path=ppt/slides/_rels/slide3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
</Relationships>
</file>

<file path=ppt/slides/_rels/slide3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
</Relationships>
</file>

<file path=ppt/slides/_rels/slide3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
</Relationships>
</file>

<file path=ppt/slides/_rels/slide3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
</Relationships>
</file>

<file path=ppt/slides/_rels/slide3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
</Relationships>
</file>

<file path=ppt/slides/_rels/slide3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
</Relationships>
</file>

<file path=ppt/slides/_rels/slide3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
</Relationships>
</file>

<file path=ppt/slides/_rels/slide3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
</Relationships>
</file>

<file path=ppt/slides/_rels/slide3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
</Relationships>
</file>

<file path=ppt/slides/_rels/slide3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
</Relationships>
</file>

<file path=ppt/slides/_rels/slide4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
</Relationships>
</file>

<file path=ppt/slides/_rels/slide4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
</Relationships>
</file>

<file path=ppt/slides/_rels/slide4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
</Relationships>
</file>

<file path=ppt/slides/_rels/slide4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
</Relationships>
</file>

<file path=ppt/slides/_rels/slide4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
</Relationships>
</file>

<file path=ppt/slides/_rels/slide4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
</Relationships>
</file>

<file path=ppt/slides/_rels/slide4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
</Relationships>
</file>

<file path=ppt/slides/_rels/slide4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
</Relationships>
</file>

<file path=ppt/slides/_rels/slide4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
</Relationships>
</file>

<file path=ppt/slides/_rels/slide4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
</Relationships>
</file>

<file path=ppt/slides/_rels/slide5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xml"/><Relationship Id="rId3" Type="http://schemas.openxmlformats.org/officeDocument/2006/relationships/notesSlide" Target="../notesSlides/notesSlide50.xml"/>
</Relationships>
</file>

<file path=ppt/slides/_rels/slide51.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xml"/><Relationship Id="rId3" Type="http://schemas.openxmlformats.org/officeDocument/2006/relationships/notesSlide" Target="../notesSlides/notesSlide51.xml"/>
</Relationships>
</file>

<file path=ppt/slides/_rels/slide52.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image" Target="../media/image5.jpeg"/><Relationship Id="rId3" Type="http://schemas.openxmlformats.org/officeDocument/2006/relationships/slideLayout" Target="../slideLayouts/slideLayout1.xml"/><Relationship Id="rId4" Type="http://schemas.openxmlformats.org/officeDocument/2006/relationships/notesSlide" Target="../notesSlides/notesSlide52.xml"/>
</Relationships>
</file>

<file path=ppt/slides/_rels/slide53.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1.xml"/><Relationship Id="rId3" Type="http://schemas.openxmlformats.org/officeDocument/2006/relationships/notesSlide" Target="../notesSlides/notesSlide53.xml"/>
</Relationships>
</file>

<file path=ppt/slides/_rels/slide54.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slideLayout" Target="../slideLayouts/slideLayout1.xml"/><Relationship Id="rId3" Type="http://schemas.openxmlformats.org/officeDocument/2006/relationships/notesSlide" Target="../notesSlides/notesSlide54.xml"/>
</Relationships>
</file>

<file path=ppt/slides/_rels/slide55.xml.rels><?xml version="1.0" encoding="UTF-8"?>
<Relationships xmlns="http://schemas.openxmlformats.org/package/2006/relationships"><Relationship Id="rId1" Type="http://schemas.openxmlformats.org/officeDocument/2006/relationships/image" Target="../media/image8.jpeg"/><Relationship Id="rId2" Type="http://schemas.openxmlformats.org/officeDocument/2006/relationships/slideLayout" Target="../slideLayouts/slideLayout1.xml"/><Relationship Id="rId3" Type="http://schemas.openxmlformats.org/officeDocument/2006/relationships/notesSlide" Target="../notesSlides/notesSlide55.xml"/>
</Relationships>
</file>

<file path=ppt/slides/_rels/slide5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
</Relationships>
</file>

<file path=ppt/slides/_rels/slide57.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slideLayout" Target="../slideLayouts/slideLayout1.xml"/><Relationship Id="rId3" Type="http://schemas.openxmlformats.org/officeDocument/2006/relationships/notesSlide" Target="../notesSlides/notesSlide57.xml"/>
</Relationships>
</file>

<file path=ppt/slides/_rels/slide58.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slideLayout" Target="../slideLayouts/slideLayout1.xml"/><Relationship Id="rId3" Type="http://schemas.openxmlformats.org/officeDocument/2006/relationships/notesSlide" Target="../notesSlides/notesSlide58.xml"/>
</Relationships>
</file>

<file path=ppt/slides/_rels/slide5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
</Relationships>
</file>

<file path=ppt/slides/_rels/slide6.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1.xml"/><Relationship Id="rId3" Type="http://schemas.openxmlformats.org/officeDocument/2006/relationships/notesSlide" Target="../notesSlides/notesSlide6.xml"/>
</Relationships>
</file>

<file path=ppt/slides/_rels/slide6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
</Relationships>
</file>

<file path=ppt/slides/_rels/slide6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
</Relationships>
</file>

<file path=ppt/slides/_rels/slide6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
</Relationships>
</file>

<file path=ppt/slides/_rels/slide6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
</Relationships>
</file>

<file path=ppt/slides/_rels/slide6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xml"/>
</Relationships>
</file>

<file path=ppt/slides/_rels/slide6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xml"/>
</Relationships>
</file>

<file path=ppt/slides/_rels/slide6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xml"/>
</Relationships>
</file>

<file path=ppt/slides/_rels/slide6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xml"/>
</Relationships>
</file>

<file path=ppt/slides/_rels/slide6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xml"/>
</Relationships>
</file>

<file path=ppt/slides/_rels/slide6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
</Relationships>
</file>

<file path=ppt/slides/_rels/slide7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
</Relationships>
</file>

<file path=ppt/slides/_rels/slide7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xml"/>
</Relationships>
</file>

<file path=ppt/slides/_rels/slide7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xml"/>
</Relationships>
</file>

<file path=ppt/slides/_rels/slide7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xml"/>
</Relationships>
</file>

<file path=ppt/slides/_rels/slide7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xml"/>
</Relationships>
</file>

<file path=ppt/slides/_rels/slide7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xml"/>
</Relationships>
</file>

<file path=ppt/slides/_rels/slide7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xml"/>
</Relationships>
</file>

<file path=ppt/slides/_rels/slide7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xml"/>
</Relationships>
</file>

<file path=ppt/slides/_rels/slide7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xml"/>
</Relationships>
</file>

<file path=ppt/slides/_rels/slide7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
</Relationships>
</file>

<file path=ppt/slides/_rels/slide8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xml"/>
</Relationships>
</file>

<file path=ppt/slides/_rels/slide81.xml.rels><?xml version="1.0" encoding="UTF-8"?>
<Relationships xmlns="http://schemas.openxmlformats.org/package/2006/relationships"><Relationship Id="rId1" Type="http://schemas.openxmlformats.org/officeDocument/2006/relationships/image" Target="../media/image11.png"/><Relationship Id="rId2" Type="http://schemas.openxmlformats.org/officeDocument/2006/relationships/image" Target="../media/image12.jpeg"/><Relationship Id="rId3" Type="http://schemas.openxmlformats.org/officeDocument/2006/relationships/slideLayout" Target="../slideLayouts/slideLayout1.xml"/><Relationship Id="rId4" Type="http://schemas.openxmlformats.org/officeDocument/2006/relationships/notesSlide" Target="../notesSlides/notesSlide81.xml"/>
</Relationships>
</file>

<file path=ppt/slides/_rels/slide8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2.xml"/>
</Relationships>
</file>

<file path=ppt/slides/_rels/slide8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3.xml"/>
</Relationships>
</file>

<file path=ppt/slides/_rels/slide8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4.xml"/>
</Relationships>
</file>

<file path=ppt/slides/_rels/slide8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5.xml"/>
</Relationships>
</file>

<file path=ppt/slides/_rels/slide8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6.xml"/>
</Relationships>
</file>

<file path=ppt/slides/_rels/slide8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7.xml"/>
</Relationships>
</file>

<file path=ppt/slides/_rels/slide8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8.xml"/>
</Relationships>
</file>

<file path=ppt/slides/_rels/slide8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9.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
</Relationships>
</file>

<file path=ppt/slides/_rels/slide9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0.xml"/>
</Relationships>
</file>

<file path=ppt/slides/_rels/slide9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1.xml"/>
</Relationships>
</file>

<file path=ppt/slides/_rels/slide9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xml"/>
</Relationships>
</file>

<file path=ppt/slides/_rels/slide9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3.xml"/>
</Relationships>
</file>

<file path=ppt/slides/_rels/slide9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4.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 name="CustomShape 1"/>
          <p:cNvSpPr/>
          <p:nvPr/>
        </p:nvSpPr>
        <p:spPr>
          <a:xfrm>
            <a:off x="1828800" y="182520"/>
            <a:ext cx="6857640" cy="2010960"/>
          </a:xfrm>
          <a:prstGeom prst="rect">
            <a:avLst/>
          </a:prstGeom>
          <a:noFill/>
          <a:ln w="9360">
            <a:noFill/>
          </a:ln>
        </p:spPr>
        <p:style>
          <a:lnRef idx="0"/>
          <a:fillRef idx="0"/>
          <a:effectRef idx="0"/>
          <a:fontRef idx="minor"/>
        </p:style>
        <p:txBody>
          <a:bodyPr anchor="ctr">
            <a:noAutofit/>
          </a:bodyPr>
          <a:p>
            <a:pPr algn="ctr">
              <a:lnSpc>
                <a:spcPct val="100000"/>
              </a:lnSpc>
            </a:pPr>
            <a:r>
              <a:rPr b="1" lang="en-US" sz="6600" spc="-1" strike="noStrike">
                <a:solidFill>
                  <a:srgbClr val="92d050"/>
                </a:solidFill>
                <a:latin typeface="Arial"/>
                <a:ea typeface="Arial"/>
              </a:rPr>
              <a:t>General License Class</a:t>
            </a:r>
            <a:endParaRPr b="0" lang="en-US" sz="6600" spc="-1" strike="noStrike">
              <a:latin typeface="Arial"/>
            </a:endParaRPr>
          </a:p>
        </p:txBody>
      </p:sp>
      <p:sp>
        <p:nvSpPr>
          <p:cNvPr id="48" name="CustomShape 2"/>
          <p:cNvSpPr/>
          <p:nvPr/>
        </p:nvSpPr>
        <p:spPr>
          <a:xfrm>
            <a:off x="0" y="2590920"/>
            <a:ext cx="9143640" cy="3352320"/>
          </a:xfrm>
          <a:prstGeom prst="rect">
            <a:avLst/>
          </a:prstGeom>
          <a:noFill/>
          <a:ln w="9360">
            <a:noFill/>
          </a:ln>
        </p:spPr>
        <p:style>
          <a:lnRef idx="0"/>
          <a:fillRef idx="0"/>
          <a:effectRef idx="0"/>
          <a:fontRef idx="minor"/>
        </p:style>
        <p:txBody>
          <a:bodyPr>
            <a:noAutofit/>
          </a:bodyPr>
          <a:p>
            <a:pPr algn="ctr">
              <a:lnSpc>
                <a:spcPct val="100000"/>
              </a:lnSpc>
              <a:spcBef>
                <a:spcPts val="1500"/>
              </a:spcBef>
            </a:pPr>
            <a:r>
              <a:rPr b="1" lang="x-none" sz="6000" spc="-1" strike="noStrike">
                <a:solidFill>
                  <a:srgbClr val="0070c0"/>
                </a:solidFill>
                <a:latin typeface="Arial"/>
                <a:ea typeface="Gautami"/>
              </a:rPr>
              <a:t>Lesson</a:t>
            </a:r>
            <a:r>
              <a:rPr b="1" lang="en-US" sz="6000" spc="-1" strike="noStrike">
                <a:solidFill>
                  <a:srgbClr val="0070c0"/>
                </a:solidFill>
                <a:latin typeface="Arial"/>
                <a:ea typeface="Gautami"/>
              </a:rPr>
              <a:t> 2</a:t>
            </a:r>
            <a:endParaRPr b="0" lang="en-US" sz="6000" spc="-1" strike="noStrike">
              <a:latin typeface="Arial"/>
            </a:endParaRPr>
          </a:p>
          <a:p>
            <a:pPr algn="ctr">
              <a:lnSpc>
                <a:spcPct val="100000"/>
              </a:lnSpc>
              <a:spcBef>
                <a:spcPts val="1500"/>
              </a:spcBef>
            </a:pPr>
            <a:r>
              <a:rPr b="1" lang="en-US" sz="6000" spc="-1" strike="noStrike">
                <a:solidFill>
                  <a:srgbClr val="000000"/>
                </a:solidFill>
                <a:latin typeface="Arial"/>
                <a:ea typeface="Gautami"/>
              </a:rPr>
              <a:t>Procedures &amp;</a:t>
            </a:r>
            <a:endParaRPr b="0" lang="en-US" sz="6000" spc="-1" strike="noStrike">
              <a:latin typeface="Arial"/>
            </a:endParaRPr>
          </a:p>
          <a:p>
            <a:pPr algn="ctr">
              <a:lnSpc>
                <a:spcPct val="100000"/>
              </a:lnSpc>
              <a:spcBef>
                <a:spcPts val="1500"/>
              </a:spcBef>
            </a:pPr>
            <a:r>
              <a:rPr b="1" lang="en-US" sz="6000" spc="-1" strike="noStrike">
                <a:solidFill>
                  <a:srgbClr val="000000"/>
                </a:solidFill>
                <a:latin typeface="Arial"/>
                <a:ea typeface="Gautami"/>
              </a:rPr>
              <a:t>Practices</a:t>
            </a:r>
            <a:endParaRPr b="0" lang="en-US" sz="6000" spc="-1" strike="noStrike">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7" name="CustomShape 1"/>
          <p:cNvSpPr/>
          <p:nvPr/>
        </p:nvSpPr>
        <p:spPr>
          <a:xfrm>
            <a:off x="457200" y="1828800"/>
            <a:ext cx="8381520" cy="48002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Good Practices </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Nets &amp; Schedules</a:t>
            </a:r>
            <a:endParaRPr b="0" lang="en-US" sz="3200" spc="-1" strike="noStrike">
              <a:latin typeface="Arial"/>
            </a:endParaRPr>
          </a:p>
          <a:p>
            <a:pPr lvl="2" marL="1800" indent="912600">
              <a:lnSpc>
                <a:spcPct val="100000"/>
              </a:lnSpc>
              <a:spcBef>
                <a:spcPts val="601"/>
              </a:spcBef>
              <a:buClr>
                <a:srgbClr val="000000"/>
              </a:buClr>
              <a:buFont typeface="Arial"/>
              <a:buChar char="•"/>
            </a:pPr>
            <a:r>
              <a:rPr b="0" lang="en-US" sz="2000" spc="-1" strike="noStrike">
                <a:solidFill>
                  <a:srgbClr val="000000"/>
                </a:solidFill>
                <a:latin typeface="Arial"/>
                <a:ea typeface="Arial Unicode MS"/>
              </a:rPr>
              <a:t>Nets – Regularly scheduled gatherings  of amateur radio operators on the air for a specific purpose.</a:t>
            </a:r>
            <a:endParaRPr b="0" lang="en-US" sz="2000" spc="-1" strike="noStrike">
              <a:latin typeface="Arial"/>
            </a:endParaRPr>
          </a:p>
          <a:p>
            <a:pPr lvl="3" marL="1800" indent="1369800">
              <a:lnSpc>
                <a:spcPct val="100000"/>
              </a:lnSpc>
              <a:spcBef>
                <a:spcPts val="499"/>
              </a:spcBef>
              <a:buClr>
                <a:srgbClr val="000000"/>
              </a:buClr>
              <a:buFont typeface="Arial"/>
              <a:buChar char="•"/>
            </a:pPr>
            <a:r>
              <a:rPr b="0" lang="en-US" sz="2000" spc="-1" strike="noStrike">
                <a:solidFill>
                  <a:srgbClr val="000000"/>
                </a:solidFill>
                <a:latin typeface="Arial"/>
                <a:ea typeface="Arial Unicode MS"/>
              </a:rPr>
              <a:t>Traffic Nets</a:t>
            </a:r>
            <a:endParaRPr b="0" lang="en-US" sz="2000" spc="-1" strike="noStrike">
              <a:latin typeface="Arial"/>
            </a:endParaRPr>
          </a:p>
          <a:p>
            <a:pPr lvl="3" marL="1800" indent="1369800">
              <a:lnSpc>
                <a:spcPct val="100000"/>
              </a:lnSpc>
              <a:spcBef>
                <a:spcPts val="499"/>
              </a:spcBef>
              <a:buClr>
                <a:srgbClr val="000000"/>
              </a:buClr>
              <a:buFont typeface="Arial"/>
              <a:buChar char="•"/>
            </a:pPr>
            <a:r>
              <a:rPr b="0" lang="en-US" sz="2000" spc="-1" strike="noStrike">
                <a:solidFill>
                  <a:srgbClr val="000000"/>
                </a:solidFill>
                <a:latin typeface="Arial"/>
                <a:ea typeface="Arial Unicode MS"/>
              </a:rPr>
              <a:t>Service Nets</a:t>
            </a:r>
            <a:endParaRPr b="0" lang="en-US" sz="2000" spc="-1" strike="noStrike">
              <a:latin typeface="Arial"/>
            </a:endParaRPr>
          </a:p>
          <a:p>
            <a:pPr lvl="3" marL="1800" indent="1369800">
              <a:lnSpc>
                <a:spcPct val="100000"/>
              </a:lnSpc>
              <a:spcBef>
                <a:spcPts val="499"/>
              </a:spcBef>
              <a:buClr>
                <a:srgbClr val="000000"/>
              </a:buClr>
              <a:buFont typeface="Arial"/>
              <a:buChar char="•"/>
            </a:pPr>
            <a:r>
              <a:rPr b="0" lang="en-US" sz="2000" spc="-1" strike="noStrike">
                <a:solidFill>
                  <a:srgbClr val="000000"/>
                </a:solidFill>
                <a:latin typeface="Arial"/>
                <a:ea typeface="Arial Unicode MS"/>
              </a:rPr>
              <a:t>Social Nets</a:t>
            </a:r>
            <a:endParaRPr b="0" lang="en-US" sz="2000" spc="-1" strike="noStrike">
              <a:latin typeface="Arial"/>
            </a:endParaRPr>
          </a:p>
          <a:p>
            <a:pPr lvl="3" marL="1800" indent="1369800">
              <a:lnSpc>
                <a:spcPct val="100000"/>
              </a:lnSpc>
              <a:spcBef>
                <a:spcPts val="499"/>
              </a:spcBef>
              <a:buClr>
                <a:srgbClr val="000000"/>
              </a:buClr>
              <a:buFont typeface="Arial"/>
              <a:buChar char="•"/>
            </a:pPr>
            <a:r>
              <a:rPr b="0" lang="en-US" sz="2000" spc="-1" strike="noStrike">
                <a:solidFill>
                  <a:srgbClr val="000000"/>
                </a:solidFill>
                <a:latin typeface="Arial"/>
                <a:ea typeface="Arial Unicode MS"/>
              </a:rPr>
              <a:t>Topical Nets</a:t>
            </a:r>
            <a:endParaRPr b="0" lang="en-US" sz="2000" spc="-1" strike="noStrike">
              <a:latin typeface="Arial"/>
            </a:endParaRPr>
          </a:p>
          <a:p>
            <a:pPr lvl="4" marL="1800" indent="1827000">
              <a:lnSpc>
                <a:spcPct val="100000"/>
              </a:lnSpc>
              <a:spcBef>
                <a:spcPts val="499"/>
              </a:spcBef>
              <a:buClr>
                <a:srgbClr val="000000"/>
              </a:buClr>
              <a:buFont typeface="Arial"/>
              <a:buChar char="•"/>
            </a:pPr>
            <a:r>
              <a:rPr b="0" lang="en-US" sz="2000" spc="-1" strike="noStrike">
                <a:solidFill>
                  <a:srgbClr val="000000"/>
                </a:solidFill>
                <a:latin typeface="Arial"/>
                <a:ea typeface="Arial Unicode MS"/>
              </a:rPr>
              <a:t>Every topic you can think of &amp; a few you can’t!</a:t>
            </a:r>
            <a:endParaRPr b="0" lang="en-US" sz="2000" spc="-1" strike="noStrike">
              <a:latin typeface="Arial"/>
            </a:endParaRPr>
          </a:p>
          <a:p>
            <a:pPr lvl="3" marL="1800" indent="1369800">
              <a:lnSpc>
                <a:spcPct val="100000"/>
              </a:lnSpc>
              <a:spcBef>
                <a:spcPts val="499"/>
              </a:spcBef>
              <a:buClr>
                <a:srgbClr val="000000"/>
              </a:buClr>
              <a:buFont typeface="Arial"/>
              <a:buChar char="•"/>
            </a:pPr>
            <a:r>
              <a:rPr b="0" lang="en-US" sz="2000" spc="-1" strike="noStrike">
                <a:solidFill>
                  <a:srgbClr val="000000"/>
                </a:solidFill>
                <a:latin typeface="Arial"/>
                <a:ea typeface="Arial Unicode MS"/>
              </a:rPr>
              <a:t>Emergency Nets</a:t>
            </a:r>
            <a:endParaRPr b="0" lang="en-US" sz="2000" spc="-1" strike="noStrike">
              <a:latin typeface="Arial"/>
            </a:endParaRPr>
          </a:p>
          <a:p>
            <a:pPr lvl="4" marL="1800" indent="1827000">
              <a:lnSpc>
                <a:spcPct val="100000"/>
              </a:lnSpc>
              <a:spcBef>
                <a:spcPts val="499"/>
              </a:spcBef>
              <a:buClr>
                <a:srgbClr val="000000"/>
              </a:buClr>
              <a:buFont typeface="Arial"/>
              <a:buChar char="•"/>
            </a:pPr>
            <a:r>
              <a:rPr b="0" lang="en-US" sz="2000" spc="-1" strike="noStrike">
                <a:solidFill>
                  <a:srgbClr val="000000"/>
                </a:solidFill>
                <a:latin typeface="Arial"/>
                <a:ea typeface="Arial Unicode MS"/>
              </a:rPr>
              <a:t>Obviously, not normally scheduled.</a:t>
            </a:r>
            <a:endParaRPr b="0" lang="en-US" sz="2000" spc="-1" strike="noStrike">
              <a:latin typeface="Arial"/>
            </a:endParaRPr>
          </a:p>
        </p:txBody>
      </p:sp>
      <p:sp>
        <p:nvSpPr>
          <p:cNvPr id="68"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9" name="CustomShape 1"/>
          <p:cNvSpPr/>
          <p:nvPr/>
        </p:nvSpPr>
        <p:spPr>
          <a:xfrm>
            <a:off x="457200" y="1828800"/>
            <a:ext cx="8381520" cy="48002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Good Practices </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Nets &amp; Schedules</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Schedules – Agreement by 2 or more operators to meet on a specific frequency at a specific time.</a:t>
            </a:r>
            <a:endParaRPr b="0" lang="en-US" sz="2800" spc="-1" strike="noStrike">
              <a:latin typeface="Arial"/>
            </a:endParaRPr>
          </a:p>
        </p:txBody>
      </p:sp>
      <p:sp>
        <p:nvSpPr>
          <p:cNvPr id="70"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1" name="CustomShape 1"/>
          <p:cNvSpPr/>
          <p:nvPr/>
        </p:nvSpPr>
        <p:spPr>
          <a:xfrm>
            <a:off x="457200" y="1828800"/>
            <a:ext cx="8381520" cy="48002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Good Practices </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Band plans</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Gentlemen’s agreements specifying what segments of a band are used for what mode or type of operation.</a:t>
            </a:r>
            <a:endParaRPr b="0" lang="en-US" sz="28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NOT regulations, but guidelines.</a:t>
            </a:r>
            <a:endParaRPr b="0" lang="en-US" sz="28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FCC considers band plans to be “good amateur practice” to be followed when practical.</a:t>
            </a:r>
            <a:endParaRPr b="0" lang="en-US" sz="2400" spc="-1" strike="noStrike">
              <a:latin typeface="Arial"/>
            </a:endParaRPr>
          </a:p>
        </p:txBody>
      </p:sp>
      <p:sp>
        <p:nvSpPr>
          <p:cNvPr id="72"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3" name="CustomShape 1"/>
          <p:cNvSpPr/>
          <p:nvPr/>
        </p:nvSpPr>
        <p:spPr>
          <a:xfrm>
            <a:off x="457200" y="1828800"/>
            <a:ext cx="8381520" cy="48002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Good Practices </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Housekeeping and Operating Support</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Logs</a:t>
            </a:r>
            <a:endParaRPr b="0" lang="en-US" sz="28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Not required by FCC, but useful if FCC makes inquiries into station operation.</a:t>
            </a:r>
            <a:endParaRPr b="0" lang="en-US" sz="24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Necessary for exchanging QSL cards.</a:t>
            </a:r>
            <a:endParaRPr b="0" lang="en-US" sz="24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Necessary for award tracking.</a:t>
            </a:r>
            <a:endParaRPr b="0" lang="en-US" sz="24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Necessary for contests.</a:t>
            </a:r>
            <a:endParaRPr b="0" lang="en-US" sz="2400" spc="-1" strike="noStrike">
              <a:latin typeface="Arial"/>
            </a:endParaRPr>
          </a:p>
        </p:txBody>
      </p:sp>
      <p:sp>
        <p:nvSpPr>
          <p:cNvPr id="74"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5" name="CustomShape 1"/>
          <p:cNvSpPr/>
          <p:nvPr/>
        </p:nvSpPr>
        <p:spPr>
          <a:xfrm>
            <a:off x="457200" y="1828800"/>
            <a:ext cx="8381520" cy="48002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Good Practices </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Housekeeping and Operating Support</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Logs</a:t>
            </a:r>
            <a:endParaRPr b="0" lang="en-US" sz="2800" spc="-1" strike="noStrike">
              <a:latin typeface="Arial"/>
            </a:endParaRPr>
          </a:p>
          <a:p>
            <a:pPr lvl="3" marL="1800" indent="1369800">
              <a:lnSpc>
                <a:spcPct val="100000"/>
              </a:lnSpc>
              <a:spcBef>
                <a:spcPts val="601"/>
              </a:spcBef>
              <a:buClr>
                <a:srgbClr val="000000"/>
              </a:buClr>
              <a:buFont typeface="Arial"/>
              <a:buChar char="•"/>
            </a:pPr>
            <a:r>
              <a:rPr b="0" lang="en-US" sz="2000" spc="-1" strike="noStrike">
                <a:solidFill>
                  <a:srgbClr val="000000"/>
                </a:solidFill>
                <a:latin typeface="Arial"/>
                <a:ea typeface="Arial Unicode MS"/>
              </a:rPr>
              <a:t>Normally contain:</a:t>
            </a:r>
            <a:endParaRPr b="0" lang="en-US" sz="2000" spc="-1" strike="noStrike">
              <a:latin typeface="Arial"/>
            </a:endParaRPr>
          </a:p>
          <a:p>
            <a:pPr lvl="4" marL="1800" indent="1827000">
              <a:lnSpc>
                <a:spcPct val="100000"/>
              </a:lnSpc>
              <a:spcBef>
                <a:spcPts val="499"/>
              </a:spcBef>
              <a:buClr>
                <a:srgbClr val="000000"/>
              </a:buClr>
              <a:buFont typeface="Arial"/>
              <a:buChar char="•"/>
            </a:pPr>
            <a:r>
              <a:rPr b="0" lang="en-US" sz="2000" spc="-1" strike="noStrike">
                <a:solidFill>
                  <a:srgbClr val="000000"/>
                </a:solidFill>
                <a:latin typeface="Arial"/>
                <a:ea typeface="Arial Unicode MS"/>
              </a:rPr>
              <a:t>Date &amp; time of contact.</a:t>
            </a:r>
            <a:endParaRPr b="0" lang="en-US" sz="2000" spc="-1" strike="noStrike">
              <a:latin typeface="Arial"/>
            </a:endParaRPr>
          </a:p>
          <a:p>
            <a:pPr lvl="4" marL="1800" indent="1827000">
              <a:lnSpc>
                <a:spcPct val="100000"/>
              </a:lnSpc>
              <a:spcBef>
                <a:spcPts val="499"/>
              </a:spcBef>
              <a:buClr>
                <a:srgbClr val="000000"/>
              </a:buClr>
              <a:buFont typeface="Arial"/>
              <a:buChar char="•"/>
            </a:pPr>
            <a:r>
              <a:rPr b="0" lang="en-US" sz="2000" spc="-1" strike="noStrike">
                <a:solidFill>
                  <a:srgbClr val="000000"/>
                </a:solidFill>
                <a:latin typeface="Arial"/>
                <a:ea typeface="Arial Unicode MS"/>
              </a:rPr>
              <a:t>Band or frequency of contact.</a:t>
            </a:r>
            <a:endParaRPr b="0" lang="en-US" sz="2000" spc="-1" strike="noStrike">
              <a:latin typeface="Arial"/>
            </a:endParaRPr>
          </a:p>
          <a:p>
            <a:pPr lvl="4" marL="1800" indent="1827000">
              <a:lnSpc>
                <a:spcPct val="100000"/>
              </a:lnSpc>
              <a:spcBef>
                <a:spcPts val="499"/>
              </a:spcBef>
              <a:buClr>
                <a:srgbClr val="000000"/>
              </a:buClr>
              <a:buFont typeface="Arial"/>
              <a:buChar char="•"/>
            </a:pPr>
            <a:r>
              <a:rPr b="0" lang="en-US" sz="2000" spc="-1" strike="noStrike">
                <a:solidFill>
                  <a:srgbClr val="000000"/>
                </a:solidFill>
                <a:latin typeface="Arial"/>
                <a:ea typeface="Arial Unicode MS"/>
              </a:rPr>
              <a:t>Call sign of station worked.</a:t>
            </a:r>
            <a:endParaRPr b="0" lang="en-US" sz="2000" spc="-1" strike="noStrike">
              <a:latin typeface="Arial"/>
            </a:endParaRPr>
          </a:p>
          <a:p>
            <a:pPr lvl="4" marL="1800" indent="1827000">
              <a:lnSpc>
                <a:spcPct val="100000"/>
              </a:lnSpc>
              <a:spcBef>
                <a:spcPts val="499"/>
              </a:spcBef>
              <a:buClr>
                <a:srgbClr val="000000"/>
              </a:buClr>
              <a:buFont typeface="Arial"/>
              <a:buChar char="•"/>
            </a:pPr>
            <a:r>
              <a:rPr b="0" lang="en-US" sz="2000" spc="-1" strike="noStrike">
                <a:solidFill>
                  <a:srgbClr val="000000"/>
                </a:solidFill>
                <a:latin typeface="Arial"/>
                <a:ea typeface="Arial Unicode MS"/>
              </a:rPr>
              <a:t>Signal reports sent/received.</a:t>
            </a:r>
            <a:endParaRPr b="0" lang="en-US" sz="2000" spc="-1" strike="noStrike">
              <a:latin typeface="Arial"/>
            </a:endParaRPr>
          </a:p>
          <a:p>
            <a:pPr lvl="3" marL="1800" indent="1369800">
              <a:lnSpc>
                <a:spcPct val="100000"/>
              </a:lnSpc>
              <a:spcBef>
                <a:spcPts val="601"/>
              </a:spcBef>
              <a:buClr>
                <a:srgbClr val="000000"/>
              </a:buClr>
              <a:buFont typeface="Arial"/>
              <a:buChar char="•"/>
            </a:pPr>
            <a:r>
              <a:rPr b="0" lang="en-US" sz="2000" spc="-1" strike="noStrike">
                <a:solidFill>
                  <a:srgbClr val="000000"/>
                </a:solidFill>
                <a:latin typeface="Arial"/>
                <a:ea typeface="Arial Unicode MS"/>
              </a:rPr>
              <a:t>May contain any other desired information.</a:t>
            </a:r>
            <a:endParaRPr b="0" lang="en-US" sz="2000" spc="-1" strike="noStrike">
              <a:latin typeface="Arial"/>
            </a:endParaRPr>
          </a:p>
          <a:p>
            <a:pPr lvl="4" marL="1800" indent="1827000">
              <a:lnSpc>
                <a:spcPct val="100000"/>
              </a:lnSpc>
              <a:spcBef>
                <a:spcPts val="499"/>
              </a:spcBef>
              <a:buClr>
                <a:srgbClr val="000000"/>
              </a:buClr>
              <a:buFont typeface="Arial"/>
              <a:buChar char="•"/>
            </a:pPr>
            <a:r>
              <a:rPr b="0" lang="en-US" sz="2000" spc="-1" strike="noStrike">
                <a:solidFill>
                  <a:srgbClr val="000000"/>
                </a:solidFill>
                <a:latin typeface="Arial"/>
                <a:ea typeface="Arial Unicode MS"/>
              </a:rPr>
              <a:t>Name &amp; QTH of station contacted, guest operator, etc.</a:t>
            </a:r>
            <a:endParaRPr b="0" lang="en-US" sz="2000" spc="-1" strike="noStrike">
              <a:latin typeface="Arial"/>
            </a:endParaRPr>
          </a:p>
        </p:txBody>
      </p:sp>
      <p:sp>
        <p:nvSpPr>
          <p:cNvPr id="76"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7" name="CustomShape 1"/>
          <p:cNvSpPr/>
          <p:nvPr/>
        </p:nvSpPr>
        <p:spPr>
          <a:xfrm>
            <a:off x="457200" y="1828800"/>
            <a:ext cx="8381520" cy="48002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Managing Interference</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Types of Interference</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Incidental interference</a:t>
            </a:r>
            <a:endParaRPr b="0" lang="en-US" sz="28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Propagation changes</a:t>
            </a:r>
            <a:endParaRPr b="0" lang="en-US" sz="24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Not maintaining proper frequency separation</a:t>
            </a:r>
            <a:endParaRPr b="0" lang="en-US" sz="24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Harmful interference</a:t>
            </a:r>
            <a:endParaRPr b="0" lang="en-US" sz="28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Prohibited by FCC Rules &amp; Regulations</a:t>
            </a:r>
            <a:endParaRPr b="0" lang="en-US" sz="24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Malicious (intentional) interference</a:t>
            </a:r>
            <a:endParaRPr b="0" lang="en-US" sz="28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Prohibited by FCC Rules &amp; Regulations</a:t>
            </a:r>
            <a:endParaRPr b="0" lang="en-US" sz="2400" spc="-1" strike="noStrike">
              <a:latin typeface="Arial"/>
            </a:endParaRPr>
          </a:p>
        </p:txBody>
      </p:sp>
      <p:sp>
        <p:nvSpPr>
          <p:cNvPr id="78"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9" name="CustomShape 1"/>
          <p:cNvSpPr/>
          <p:nvPr/>
        </p:nvSpPr>
        <p:spPr>
          <a:xfrm>
            <a:off x="457200" y="1828800"/>
            <a:ext cx="8381520" cy="48002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Managing Interference</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Avoiding Interference</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Be smart.</a:t>
            </a:r>
            <a:endParaRPr b="0" lang="en-US" sz="28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Know band conditions.</a:t>
            </a:r>
            <a:endParaRPr b="0" lang="en-US" sz="28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Propagation</a:t>
            </a:r>
            <a:endParaRPr b="0" lang="en-US" sz="24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Busy times</a:t>
            </a:r>
            <a:endParaRPr b="0" lang="en-US" sz="24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Use directional antenna.</a:t>
            </a:r>
            <a:endParaRPr b="0" lang="en-US" sz="2800" spc="-1" strike="noStrike">
              <a:latin typeface="Arial"/>
            </a:endParaRPr>
          </a:p>
          <a:p>
            <a:pPr marL="1800" indent="1827000">
              <a:lnSpc>
                <a:spcPct val="100000"/>
              </a:lnSpc>
              <a:spcBef>
                <a:spcPts val="700"/>
              </a:spcBef>
            </a:pPr>
            <a:endParaRPr b="0" lang="en-US" sz="2800" spc="-1" strike="noStrike">
              <a:latin typeface="Arial"/>
            </a:endParaRPr>
          </a:p>
        </p:txBody>
      </p:sp>
      <p:sp>
        <p:nvSpPr>
          <p:cNvPr id="80"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1" name="CustomShape 1"/>
          <p:cNvSpPr/>
          <p:nvPr/>
        </p:nvSpPr>
        <p:spPr>
          <a:xfrm>
            <a:off x="457200" y="1828800"/>
            <a:ext cx="8381520" cy="48002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Managing Interference</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Reacting to Interference</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Change frequency or antenna.</a:t>
            </a:r>
            <a:endParaRPr b="0" lang="en-US" sz="28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Have back-up plan.</a:t>
            </a:r>
            <a:endParaRPr b="0" lang="en-US" sz="2800" spc="-1" strike="noStrike">
              <a:latin typeface="Arial"/>
            </a:endParaRPr>
          </a:p>
          <a:p>
            <a:pPr lvl="2" marL="1800" indent="912600">
              <a:lnSpc>
                <a:spcPct val="100000"/>
              </a:lnSpc>
              <a:spcBef>
                <a:spcPts val="700"/>
              </a:spcBef>
              <a:buClr>
                <a:srgbClr val="ff0000"/>
              </a:buClr>
              <a:buFont typeface="Arial"/>
              <a:buChar char="•"/>
            </a:pPr>
            <a:r>
              <a:rPr b="1" lang="en-US" sz="2800" spc="-1" strike="noStrike">
                <a:solidFill>
                  <a:srgbClr val="ff0000"/>
                </a:solidFill>
                <a:latin typeface="Arial"/>
                <a:ea typeface="Arial Unicode MS"/>
              </a:rPr>
              <a:t>Keep cool!!!</a:t>
            </a:r>
            <a:endParaRPr b="0" lang="en-US" sz="2800" spc="-1" strike="noStrike">
              <a:latin typeface="Arial"/>
            </a:endParaRPr>
          </a:p>
        </p:txBody>
      </p:sp>
      <p:sp>
        <p:nvSpPr>
          <p:cNvPr id="82"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3" name="CustomShape 1"/>
          <p:cNvSpPr/>
          <p:nvPr/>
        </p:nvSpPr>
        <p:spPr>
          <a:xfrm>
            <a:off x="457200" y="1828800"/>
            <a:ext cx="8381520" cy="48002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Modes</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CW</a:t>
            </a:r>
            <a:endParaRPr b="0" lang="en-US" sz="3200" spc="-1" strike="noStrike">
              <a:latin typeface="Arial"/>
            </a:endParaRPr>
          </a:p>
          <a:p>
            <a:pPr lvl="2" marL="1800" indent="91260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Continuous wave.</a:t>
            </a:r>
            <a:endParaRPr b="0" lang="en-US" sz="3200" spc="-1" strike="noStrike">
              <a:latin typeface="Arial"/>
            </a:endParaRPr>
          </a:p>
          <a:p>
            <a:pPr lvl="2" marL="1800" indent="91260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Best mode for weak-signal conditions.*</a:t>
            </a:r>
            <a:endParaRPr b="0" lang="en-US" sz="3200" spc="-1" strike="noStrike">
              <a:latin typeface="Arial"/>
            </a:endParaRPr>
          </a:p>
          <a:p>
            <a:pPr lvl="2" marL="1800" indent="91260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Permitted on ANY amateur frequency.</a:t>
            </a:r>
            <a:endParaRPr b="0" lang="en-US" sz="3200" spc="-1" strike="noStrike">
              <a:latin typeface="Arial"/>
            </a:endParaRPr>
          </a:p>
          <a:p>
            <a:pPr lvl="3" marL="1800" indent="13698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Courteous operators stay in segments specified for CW in the band plan.</a:t>
            </a:r>
            <a:endParaRPr b="0" lang="en-US" sz="2800" spc="-1" strike="noStrike">
              <a:latin typeface="Arial"/>
            </a:endParaRPr>
          </a:p>
        </p:txBody>
      </p:sp>
      <p:sp>
        <p:nvSpPr>
          <p:cNvPr id="84"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5" name="CustomShape 1"/>
          <p:cNvSpPr/>
          <p:nvPr/>
        </p:nvSpPr>
        <p:spPr>
          <a:xfrm>
            <a:off x="457200" y="1828800"/>
            <a:ext cx="8381520" cy="48002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Modes</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AM and SSB Phone</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SSB most common mode on HF.</a:t>
            </a:r>
            <a:endParaRPr b="0" lang="en-US" sz="28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SSB narrower bandwidth than AM.</a:t>
            </a:r>
            <a:endParaRPr b="0" lang="en-US" sz="28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SSB more power efficient than AM.</a:t>
            </a:r>
            <a:endParaRPr b="0" lang="en-US" sz="28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AM higher fidelity than SSB.</a:t>
            </a:r>
            <a:endParaRPr b="0" lang="en-US" sz="2800" spc="-1" strike="noStrike">
              <a:latin typeface="Arial"/>
            </a:endParaRPr>
          </a:p>
        </p:txBody>
      </p:sp>
      <p:sp>
        <p:nvSpPr>
          <p:cNvPr id="86"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 name="CustomShape 1"/>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
        <p:nvSpPr>
          <p:cNvPr id="50" name="CustomShape 2"/>
          <p:cNvSpPr/>
          <p:nvPr/>
        </p:nvSpPr>
        <p:spPr>
          <a:xfrm>
            <a:off x="457200" y="1828800"/>
            <a:ext cx="8381520" cy="45716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Basic Operating</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HF bands (except 60m) not channelized.</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Equipment designed for continuous tuning</a:t>
            </a:r>
            <a:endParaRPr b="0" lang="en-US" sz="28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VFO = Variable Frequency Oscillator</a:t>
            </a:r>
            <a:endParaRPr b="0" lang="en-US" sz="2800" spc="-1" strike="noStrike">
              <a:latin typeface="Arial"/>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7" name="CustomShape 1"/>
          <p:cNvSpPr/>
          <p:nvPr/>
        </p:nvSpPr>
        <p:spPr>
          <a:xfrm>
            <a:off x="457200" y="1828800"/>
            <a:ext cx="8381520" cy="48002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Modes</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AM and SSB Phone</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SSB – Which sideband?</a:t>
            </a:r>
            <a:endParaRPr b="0" lang="en-US" sz="28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60m -- USB only (FCC Regulation)</a:t>
            </a:r>
            <a:endParaRPr b="0" lang="en-US" sz="24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On all other bands, sideband is dictated by convention, not by regulation.</a:t>
            </a:r>
            <a:endParaRPr b="0" lang="en-US" sz="2400" spc="-1" strike="noStrike">
              <a:latin typeface="Arial"/>
            </a:endParaRPr>
          </a:p>
        </p:txBody>
      </p:sp>
      <p:sp>
        <p:nvSpPr>
          <p:cNvPr id="88"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aphicFrame>
        <p:nvGraphicFramePr>
          <p:cNvPr id="89" name="Table 1"/>
          <p:cNvGraphicFramePr/>
          <p:nvPr/>
        </p:nvGraphicFramePr>
        <p:xfrm>
          <a:off x="2743200" y="2666880"/>
          <a:ext cx="3277800" cy="3709800"/>
        </p:xfrm>
        <a:graphic>
          <a:graphicData uri="http://schemas.openxmlformats.org/drawingml/2006/table">
            <a:tbl>
              <a:tblPr/>
              <a:tblGrid>
                <a:gridCol w="1371600"/>
                <a:gridCol w="1906560"/>
              </a:tblGrid>
              <a:tr h="371160">
                <a:tc>
                  <a:txBody>
                    <a:bodyPr lIns="90000" rIns="90000" tIns="68040" bIns="46800">
                      <a:noAutofit/>
                    </a:bodyPr>
                    <a:p>
                      <a:pPr algn="ctr">
                        <a:lnSpc>
                          <a:spcPct val="93000"/>
                        </a:lnSpc>
                      </a:pPr>
                      <a:r>
                        <a:rPr b="1" lang="en-US" sz="1600" spc="-1" strike="noStrike">
                          <a:solidFill>
                            <a:srgbClr val="c3d69b"/>
                          </a:solidFill>
                          <a:latin typeface="Arial"/>
                          <a:ea typeface="Arial"/>
                        </a:rPr>
                        <a:t>Band</a:t>
                      </a:r>
                      <a:endParaRPr b="0" lang="en-US" sz="1600" spc="-1" strike="noStrike">
                        <a:latin typeface="Arial"/>
                      </a:endParaRPr>
                    </a:p>
                  </a:txBody>
                  <a:tcPr marL="90000" marR="90000">
                    <a:lnL w="5760">
                      <a:solidFill>
                        <a:srgbClr val="0070c0"/>
                      </a:solidFill>
                    </a:lnL>
                    <a:lnR w="5760">
                      <a:solidFill>
                        <a:srgbClr val="0070c0"/>
                      </a:solidFill>
                    </a:lnR>
                    <a:lnT w="5760">
                      <a:solidFill>
                        <a:srgbClr val="0070c0"/>
                      </a:solidFill>
                    </a:lnT>
                    <a:lnB w="5760">
                      <a:solidFill>
                        <a:srgbClr val="0070c0"/>
                      </a:solidFill>
                    </a:lnB>
                    <a:solidFill>
                      <a:srgbClr val="4f81bd"/>
                    </a:solidFill>
                  </a:tcPr>
                </a:tc>
                <a:tc>
                  <a:txBody>
                    <a:bodyPr lIns="90000" rIns="90000" tIns="68040" bIns="46800">
                      <a:noAutofit/>
                    </a:bodyPr>
                    <a:p>
                      <a:pPr algn="ctr">
                        <a:lnSpc>
                          <a:spcPct val="93000"/>
                        </a:lnSpc>
                      </a:pPr>
                      <a:r>
                        <a:rPr b="1" lang="en-US" sz="1600" spc="-1" strike="noStrike">
                          <a:solidFill>
                            <a:srgbClr val="c3d69b"/>
                          </a:solidFill>
                          <a:latin typeface="Arial"/>
                          <a:ea typeface="Arial"/>
                        </a:rPr>
                        <a:t>Sideband</a:t>
                      </a:r>
                      <a:endParaRPr b="0" lang="en-US" sz="1600" spc="-1" strike="noStrike">
                        <a:latin typeface="Arial"/>
                      </a:endParaRPr>
                    </a:p>
                  </a:txBody>
                  <a:tcPr marL="90000" marR="90000">
                    <a:lnL w="5760">
                      <a:solidFill>
                        <a:srgbClr val="0070c0"/>
                      </a:solidFill>
                    </a:lnL>
                    <a:lnR w="5760">
                      <a:solidFill>
                        <a:srgbClr val="0070c0"/>
                      </a:solidFill>
                    </a:lnR>
                    <a:lnT w="5760">
                      <a:solidFill>
                        <a:srgbClr val="0070c0"/>
                      </a:solidFill>
                    </a:lnT>
                    <a:lnB w="5760">
                      <a:solidFill>
                        <a:srgbClr val="0070c0"/>
                      </a:solidFill>
                    </a:lnB>
                    <a:solidFill>
                      <a:srgbClr val="4f81bd"/>
                    </a:solidFill>
                  </a:tcPr>
                </a:tc>
              </a:tr>
              <a:tr h="369720">
                <a:tc>
                  <a:txBody>
                    <a:bodyPr lIns="90000" rIns="90000" tIns="68040" bIns="46800">
                      <a:noAutofit/>
                    </a:bodyPr>
                    <a:p>
                      <a:pPr algn="ctr">
                        <a:lnSpc>
                          <a:spcPct val="93000"/>
                        </a:lnSpc>
                      </a:pPr>
                      <a:r>
                        <a:rPr b="0" lang="en-US" sz="1600" spc="-1" strike="noStrike">
                          <a:solidFill>
                            <a:srgbClr val="000000"/>
                          </a:solidFill>
                          <a:latin typeface="Arial"/>
                          <a:ea typeface="Arial"/>
                        </a:rPr>
                        <a:t>160m</a:t>
                      </a:r>
                      <a:endParaRPr b="0" lang="en-US" sz="1600" spc="-1" strike="noStrike">
                        <a:latin typeface="Arial"/>
                      </a:endParaRPr>
                    </a:p>
                  </a:txBody>
                  <a:tcPr marL="90000" marR="90000">
                    <a:lnL w="5760">
                      <a:solidFill>
                        <a:srgbClr val="0070c0"/>
                      </a:solidFill>
                    </a:lnL>
                    <a:lnR w="5760">
                      <a:solidFill>
                        <a:srgbClr val="0070c0"/>
                      </a:solidFill>
                    </a:lnR>
                    <a:lnT w="5760">
                      <a:solidFill>
                        <a:srgbClr val="0070c0"/>
                      </a:solidFill>
                    </a:lnT>
                    <a:lnB w="5760">
                      <a:solidFill>
                        <a:srgbClr val="0070c0"/>
                      </a:solidFill>
                    </a:lnB>
                    <a:solidFill>
                      <a:srgbClr val="d0d8e8"/>
                    </a:solidFill>
                  </a:tcPr>
                </a:tc>
                <a:tc>
                  <a:txBody>
                    <a:bodyPr lIns="90000" rIns="90000" tIns="68040" bIns="46800">
                      <a:noAutofit/>
                    </a:bodyPr>
                    <a:p>
                      <a:pPr algn="ctr">
                        <a:lnSpc>
                          <a:spcPct val="93000"/>
                        </a:lnSpc>
                      </a:pPr>
                      <a:r>
                        <a:rPr b="0" lang="en-US" sz="1600" spc="-1" strike="noStrike">
                          <a:solidFill>
                            <a:srgbClr val="000000"/>
                          </a:solidFill>
                          <a:latin typeface="Arial"/>
                          <a:ea typeface="Arial"/>
                        </a:rPr>
                        <a:t>LSB</a:t>
                      </a:r>
                      <a:endParaRPr b="0" lang="en-US" sz="1600" spc="-1" strike="noStrike">
                        <a:latin typeface="Arial"/>
                      </a:endParaRPr>
                    </a:p>
                  </a:txBody>
                  <a:tcPr marL="90000" marR="90000">
                    <a:lnL w="5760">
                      <a:solidFill>
                        <a:srgbClr val="0070c0"/>
                      </a:solidFill>
                    </a:lnL>
                    <a:lnR w="5760">
                      <a:solidFill>
                        <a:srgbClr val="0070c0"/>
                      </a:solidFill>
                    </a:lnR>
                    <a:lnT w="5760">
                      <a:solidFill>
                        <a:srgbClr val="0070c0"/>
                      </a:solidFill>
                    </a:lnT>
                    <a:lnB w="5760">
                      <a:solidFill>
                        <a:srgbClr val="0070c0"/>
                      </a:solidFill>
                    </a:lnB>
                    <a:solidFill>
                      <a:srgbClr val="d0d8e8"/>
                    </a:solidFill>
                  </a:tcPr>
                </a:tc>
              </a:tr>
              <a:tr h="371160">
                <a:tc>
                  <a:txBody>
                    <a:bodyPr lIns="90000" rIns="90000" tIns="68040" bIns="46800">
                      <a:noAutofit/>
                    </a:bodyPr>
                    <a:p>
                      <a:pPr algn="ctr">
                        <a:lnSpc>
                          <a:spcPct val="93000"/>
                        </a:lnSpc>
                      </a:pPr>
                      <a:r>
                        <a:rPr b="0" lang="en-US" sz="1600" spc="-1" strike="noStrike">
                          <a:solidFill>
                            <a:srgbClr val="000000"/>
                          </a:solidFill>
                          <a:latin typeface="Arial"/>
                          <a:ea typeface="Arial"/>
                        </a:rPr>
                        <a:t>80m</a:t>
                      </a:r>
                      <a:endParaRPr b="0" lang="en-US" sz="1600" spc="-1" strike="noStrike">
                        <a:latin typeface="Arial"/>
                      </a:endParaRPr>
                    </a:p>
                  </a:txBody>
                  <a:tcPr marL="90000" marR="90000">
                    <a:lnL w="5760">
                      <a:solidFill>
                        <a:srgbClr val="0070c0"/>
                      </a:solidFill>
                    </a:lnL>
                    <a:lnR w="5760">
                      <a:solidFill>
                        <a:srgbClr val="0070c0"/>
                      </a:solidFill>
                    </a:lnR>
                    <a:lnT w="5760">
                      <a:solidFill>
                        <a:srgbClr val="0070c0"/>
                      </a:solidFill>
                    </a:lnT>
                    <a:lnB w="5760">
                      <a:solidFill>
                        <a:srgbClr val="0070c0"/>
                      </a:solidFill>
                    </a:lnB>
                    <a:solidFill>
                      <a:srgbClr val="e9edf4"/>
                    </a:solidFill>
                  </a:tcPr>
                </a:tc>
                <a:tc>
                  <a:txBody>
                    <a:bodyPr lIns="90000" rIns="90000" tIns="68040" bIns="46800">
                      <a:noAutofit/>
                    </a:bodyPr>
                    <a:p>
                      <a:pPr algn="ctr">
                        <a:lnSpc>
                          <a:spcPct val="93000"/>
                        </a:lnSpc>
                      </a:pPr>
                      <a:r>
                        <a:rPr b="0" lang="en-US" sz="1600" spc="-1" strike="noStrike">
                          <a:solidFill>
                            <a:srgbClr val="000000"/>
                          </a:solidFill>
                          <a:latin typeface="Arial"/>
                          <a:ea typeface="Arial"/>
                        </a:rPr>
                        <a:t>LSB</a:t>
                      </a:r>
                      <a:endParaRPr b="0" lang="en-US" sz="1600" spc="-1" strike="noStrike">
                        <a:latin typeface="Arial"/>
                      </a:endParaRPr>
                    </a:p>
                  </a:txBody>
                  <a:tcPr marL="90000" marR="90000">
                    <a:lnL w="5760">
                      <a:solidFill>
                        <a:srgbClr val="0070c0"/>
                      </a:solidFill>
                    </a:lnL>
                    <a:lnR w="5760">
                      <a:solidFill>
                        <a:srgbClr val="0070c0"/>
                      </a:solidFill>
                    </a:lnR>
                    <a:lnT w="5760">
                      <a:solidFill>
                        <a:srgbClr val="0070c0"/>
                      </a:solidFill>
                    </a:lnT>
                    <a:lnB w="5760">
                      <a:solidFill>
                        <a:srgbClr val="0070c0"/>
                      </a:solidFill>
                    </a:lnB>
                    <a:solidFill>
                      <a:srgbClr val="e9edf4"/>
                    </a:solidFill>
                  </a:tcPr>
                </a:tc>
              </a:tr>
              <a:tr h="369720">
                <a:tc>
                  <a:txBody>
                    <a:bodyPr lIns="90000" rIns="90000" tIns="68040" bIns="46800">
                      <a:noAutofit/>
                    </a:bodyPr>
                    <a:p>
                      <a:pPr algn="ctr">
                        <a:lnSpc>
                          <a:spcPct val="93000"/>
                        </a:lnSpc>
                      </a:pPr>
                      <a:r>
                        <a:rPr b="0" lang="en-US" sz="1600" spc="-1" strike="noStrike">
                          <a:solidFill>
                            <a:srgbClr val="000000"/>
                          </a:solidFill>
                          <a:latin typeface="Arial"/>
                          <a:ea typeface="Arial"/>
                        </a:rPr>
                        <a:t>40m</a:t>
                      </a:r>
                      <a:endParaRPr b="0" lang="en-US" sz="1600" spc="-1" strike="noStrike">
                        <a:latin typeface="Arial"/>
                      </a:endParaRPr>
                    </a:p>
                  </a:txBody>
                  <a:tcPr marL="90000" marR="90000">
                    <a:lnL w="5760">
                      <a:solidFill>
                        <a:srgbClr val="0070c0"/>
                      </a:solidFill>
                    </a:lnL>
                    <a:lnR w="5760">
                      <a:solidFill>
                        <a:srgbClr val="0070c0"/>
                      </a:solidFill>
                    </a:lnR>
                    <a:lnT w="5760">
                      <a:solidFill>
                        <a:srgbClr val="0070c0"/>
                      </a:solidFill>
                    </a:lnT>
                    <a:lnB w="5760">
                      <a:solidFill>
                        <a:srgbClr val="0070c0"/>
                      </a:solidFill>
                    </a:lnB>
                    <a:solidFill>
                      <a:srgbClr val="d0d8e8"/>
                    </a:solidFill>
                  </a:tcPr>
                </a:tc>
                <a:tc>
                  <a:txBody>
                    <a:bodyPr lIns="90000" rIns="90000" tIns="68040" bIns="46800">
                      <a:noAutofit/>
                    </a:bodyPr>
                    <a:p>
                      <a:pPr algn="ctr">
                        <a:lnSpc>
                          <a:spcPct val="93000"/>
                        </a:lnSpc>
                      </a:pPr>
                      <a:r>
                        <a:rPr b="0" lang="en-US" sz="1600" spc="-1" strike="noStrike">
                          <a:solidFill>
                            <a:srgbClr val="000000"/>
                          </a:solidFill>
                          <a:latin typeface="Arial"/>
                          <a:ea typeface="Arial"/>
                        </a:rPr>
                        <a:t>LSB</a:t>
                      </a:r>
                      <a:endParaRPr b="0" lang="en-US" sz="1600" spc="-1" strike="noStrike">
                        <a:latin typeface="Arial"/>
                      </a:endParaRPr>
                    </a:p>
                  </a:txBody>
                  <a:tcPr marL="90000" marR="90000">
                    <a:lnL w="5760">
                      <a:solidFill>
                        <a:srgbClr val="0070c0"/>
                      </a:solidFill>
                    </a:lnL>
                    <a:lnR w="5760">
                      <a:solidFill>
                        <a:srgbClr val="0070c0"/>
                      </a:solidFill>
                    </a:lnR>
                    <a:lnT w="5760">
                      <a:solidFill>
                        <a:srgbClr val="0070c0"/>
                      </a:solidFill>
                    </a:lnT>
                    <a:lnB w="5760">
                      <a:solidFill>
                        <a:srgbClr val="0070c0"/>
                      </a:solidFill>
                    </a:lnB>
                    <a:solidFill>
                      <a:srgbClr val="d0d8e8"/>
                    </a:solidFill>
                  </a:tcPr>
                </a:tc>
              </a:tr>
              <a:tr h="372960">
                <a:tc>
                  <a:txBody>
                    <a:bodyPr lIns="90000" rIns="90000" tIns="68040" bIns="46800">
                      <a:noAutofit/>
                    </a:bodyPr>
                    <a:p>
                      <a:pPr algn="ctr">
                        <a:lnSpc>
                          <a:spcPct val="93000"/>
                        </a:lnSpc>
                      </a:pPr>
                      <a:r>
                        <a:rPr b="0" lang="en-US" sz="1600" spc="-1" strike="noStrike">
                          <a:solidFill>
                            <a:srgbClr val="000000"/>
                          </a:solidFill>
                          <a:latin typeface="Arial"/>
                          <a:ea typeface="Arial"/>
                        </a:rPr>
                        <a:t>20m</a:t>
                      </a:r>
                      <a:endParaRPr b="0" lang="en-US" sz="1600" spc="-1" strike="noStrike">
                        <a:latin typeface="Arial"/>
                      </a:endParaRPr>
                    </a:p>
                  </a:txBody>
                  <a:tcPr marL="90000" marR="90000">
                    <a:lnL w="5760">
                      <a:solidFill>
                        <a:srgbClr val="0070c0"/>
                      </a:solidFill>
                    </a:lnL>
                    <a:lnR w="5760">
                      <a:solidFill>
                        <a:srgbClr val="0070c0"/>
                      </a:solidFill>
                    </a:lnR>
                    <a:lnT w="5760">
                      <a:solidFill>
                        <a:srgbClr val="0070c0"/>
                      </a:solidFill>
                    </a:lnT>
                    <a:lnB w="5760">
                      <a:solidFill>
                        <a:srgbClr val="0070c0"/>
                      </a:solidFill>
                    </a:lnB>
                    <a:solidFill>
                      <a:srgbClr val="e9edf4"/>
                    </a:solidFill>
                  </a:tcPr>
                </a:tc>
                <a:tc>
                  <a:txBody>
                    <a:bodyPr lIns="90000" rIns="90000" tIns="68040" bIns="46800">
                      <a:noAutofit/>
                    </a:bodyPr>
                    <a:p>
                      <a:pPr algn="ctr">
                        <a:lnSpc>
                          <a:spcPct val="93000"/>
                        </a:lnSpc>
                      </a:pPr>
                      <a:r>
                        <a:rPr b="0" lang="en-US" sz="1600" spc="-1" strike="noStrike">
                          <a:solidFill>
                            <a:srgbClr val="000000"/>
                          </a:solidFill>
                          <a:latin typeface="Arial"/>
                          <a:ea typeface="Arial"/>
                        </a:rPr>
                        <a:t>USB</a:t>
                      </a:r>
                      <a:endParaRPr b="0" lang="en-US" sz="1600" spc="-1" strike="noStrike">
                        <a:latin typeface="Arial"/>
                      </a:endParaRPr>
                    </a:p>
                  </a:txBody>
                  <a:tcPr marL="90000" marR="90000">
                    <a:lnL w="5760">
                      <a:solidFill>
                        <a:srgbClr val="0070c0"/>
                      </a:solidFill>
                    </a:lnL>
                    <a:lnR w="5760">
                      <a:solidFill>
                        <a:srgbClr val="0070c0"/>
                      </a:solidFill>
                    </a:lnR>
                    <a:lnT w="5760">
                      <a:solidFill>
                        <a:srgbClr val="0070c0"/>
                      </a:solidFill>
                    </a:lnT>
                    <a:lnB w="5760">
                      <a:solidFill>
                        <a:srgbClr val="0070c0"/>
                      </a:solidFill>
                    </a:lnB>
                    <a:solidFill>
                      <a:srgbClr val="e9edf4"/>
                    </a:solidFill>
                  </a:tcPr>
                </a:tc>
              </a:tr>
              <a:tr h="371160">
                <a:tc>
                  <a:txBody>
                    <a:bodyPr lIns="90000" rIns="90000" tIns="68040" bIns="46800">
                      <a:noAutofit/>
                    </a:bodyPr>
                    <a:p>
                      <a:pPr algn="ctr">
                        <a:lnSpc>
                          <a:spcPct val="93000"/>
                        </a:lnSpc>
                      </a:pPr>
                      <a:r>
                        <a:rPr b="0" lang="en-US" sz="1600" spc="-1" strike="noStrike">
                          <a:solidFill>
                            <a:srgbClr val="000000"/>
                          </a:solidFill>
                          <a:latin typeface="Arial"/>
                          <a:ea typeface="Arial"/>
                        </a:rPr>
                        <a:t>17m</a:t>
                      </a:r>
                      <a:endParaRPr b="0" lang="en-US" sz="1600" spc="-1" strike="noStrike">
                        <a:latin typeface="Arial"/>
                      </a:endParaRPr>
                    </a:p>
                  </a:txBody>
                  <a:tcPr marL="90000" marR="90000">
                    <a:lnL w="5760">
                      <a:solidFill>
                        <a:srgbClr val="0070c0"/>
                      </a:solidFill>
                    </a:lnL>
                    <a:lnR w="5760">
                      <a:solidFill>
                        <a:srgbClr val="0070c0"/>
                      </a:solidFill>
                    </a:lnR>
                    <a:lnT w="5760">
                      <a:solidFill>
                        <a:srgbClr val="0070c0"/>
                      </a:solidFill>
                    </a:lnT>
                    <a:lnB w="5760">
                      <a:solidFill>
                        <a:srgbClr val="0070c0"/>
                      </a:solidFill>
                    </a:lnB>
                    <a:solidFill>
                      <a:srgbClr val="d0d8e8"/>
                    </a:solidFill>
                  </a:tcPr>
                </a:tc>
                <a:tc>
                  <a:txBody>
                    <a:bodyPr lIns="90000" rIns="90000" tIns="68040" bIns="46800">
                      <a:noAutofit/>
                    </a:bodyPr>
                    <a:p>
                      <a:pPr algn="ctr">
                        <a:lnSpc>
                          <a:spcPct val="93000"/>
                        </a:lnSpc>
                      </a:pPr>
                      <a:r>
                        <a:rPr b="0" lang="en-US" sz="1600" spc="-1" strike="noStrike">
                          <a:solidFill>
                            <a:srgbClr val="000000"/>
                          </a:solidFill>
                          <a:latin typeface="Arial"/>
                          <a:ea typeface="Arial"/>
                        </a:rPr>
                        <a:t>USB</a:t>
                      </a:r>
                      <a:endParaRPr b="0" lang="en-US" sz="1600" spc="-1" strike="noStrike">
                        <a:latin typeface="Arial"/>
                      </a:endParaRPr>
                    </a:p>
                  </a:txBody>
                  <a:tcPr marL="90000" marR="90000">
                    <a:lnL w="5760">
                      <a:solidFill>
                        <a:srgbClr val="0070c0"/>
                      </a:solidFill>
                    </a:lnL>
                    <a:lnR w="5760">
                      <a:solidFill>
                        <a:srgbClr val="0070c0"/>
                      </a:solidFill>
                    </a:lnR>
                    <a:lnT w="5760">
                      <a:solidFill>
                        <a:srgbClr val="0070c0"/>
                      </a:solidFill>
                    </a:lnT>
                    <a:lnB w="5760">
                      <a:solidFill>
                        <a:srgbClr val="0070c0"/>
                      </a:solidFill>
                    </a:lnB>
                    <a:solidFill>
                      <a:srgbClr val="d0d8e8"/>
                    </a:solidFill>
                  </a:tcPr>
                </a:tc>
              </a:tr>
              <a:tr h="369720">
                <a:tc>
                  <a:txBody>
                    <a:bodyPr lIns="90000" rIns="90000" tIns="68040" bIns="46800">
                      <a:noAutofit/>
                    </a:bodyPr>
                    <a:p>
                      <a:pPr algn="ctr">
                        <a:lnSpc>
                          <a:spcPct val="93000"/>
                        </a:lnSpc>
                      </a:pPr>
                      <a:r>
                        <a:rPr b="0" lang="en-US" sz="1600" spc="-1" strike="noStrike">
                          <a:solidFill>
                            <a:srgbClr val="000000"/>
                          </a:solidFill>
                          <a:latin typeface="Arial"/>
                          <a:ea typeface="Arial"/>
                        </a:rPr>
                        <a:t>15m</a:t>
                      </a:r>
                      <a:endParaRPr b="0" lang="en-US" sz="1600" spc="-1" strike="noStrike">
                        <a:latin typeface="Arial"/>
                      </a:endParaRPr>
                    </a:p>
                  </a:txBody>
                  <a:tcPr marL="90000" marR="90000">
                    <a:lnL w="5760">
                      <a:solidFill>
                        <a:srgbClr val="0070c0"/>
                      </a:solidFill>
                    </a:lnL>
                    <a:lnR w="5760">
                      <a:solidFill>
                        <a:srgbClr val="0070c0"/>
                      </a:solidFill>
                    </a:lnR>
                    <a:lnT w="5760">
                      <a:solidFill>
                        <a:srgbClr val="0070c0"/>
                      </a:solidFill>
                    </a:lnT>
                    <a:lnB w="5760">
                      <a:solidFill>
                        <a:srgbClr val="0070c0"/>
                      </a:solidFill>
                    </a:lnB>
                    <a:solidFill>
                      <a:srgbClr val="e9edf4"/>
                    </a:solidFill>
                  </a:tcPr>
                </a:tc>
                <a:tc>
                  <a:txBody>
                    <a:bodyPr lIns="90000" rIns="90000" tIns="68040" bIns="46800">
                      <a:noAutofit/>
                    </a:bodyPr>
                    <a:p>
                      <a:pPr algn="ctr">
                        <a:lnSpc>
                          <a:spcPct val="93000"/>
                        </a:lnSpc>
                      </a:pPr>
                      <a:r>
                        <a:rPr b="0" lang="en-US" sz="1600" spc="-1" strike="noStrike">
                          <a:solidFill>
                            <a:srgbClr val="000000"/>
                          </a:solidFill>
                          <a:latin typeface="Arial"/>
                          <a:ea typeface="Arial"/>
                        </a:rPr>
                        <a:t>USB</a:t>
                      </a:r>
                      <a:endParaRPr b="0" lang="en-US" sz="1600" spc="-1" strike="noStrike">
                        <a:latin typeface="Arial"/>
                      </a:endParaRPr>
                    </a:p>
                  </a:txBody>
                  <a:tcPr marL="90000" marR="90000">
                    <a:lnL w="5760">
                      <a:solidFill>
                        <a:srgbClr val="0070c0"/>
                      </a:solidFill>
                    </a:lnL>
                    <a:lnR w="5760">
                      <a:solidFill>
                        <a:srgbClr val="0070c0"/>
                      </a:solidFill>
                    </a:lnR>
                    <a:lnT w="5760">
                      <a:solidFill>
                        <a:srgbClr val="0070c0"/>
                      </a:solidFill>
                    </a:lnT>
                    <a:lnB w="5760">
                      <a:solidFill>
                        <a:srgbClr val="0070c0"/>
                      </a:solidFill>
                    </a:lnB>
                    <a:solidFill>
                      <a:srgbClr val="e9edf4"/>
                    </a:solidFill>
                  </a:tcPr>
                </a:tc>
              </a:tr>
              <a:tr h="371160">
                <a:tc>
                  <a:txBody>
                    <a:bodyPr lIns="90000" rIns="90000" tIns="68040" bIns="46800">
                      <a:noAutofit/>
                    </a:bodyPr>
                    <a:p>
                      <a:pPr algn="ctr">
                        <a:lnSpc>
                          <a:spcPct val="93000"/>
                        </a:lnSpc>
                      </a:pPr>
                      <a:r>
                        <a:rPr b="0" lang="en-US" sz="1600" spc="-1" strike="noStrike">
                          <a:solidFill>
                            <a:srgbClr val="000000"/>
                          </a:solidFill>
                          <a:latin typeface="Arial"/>
                          <a:ea typeface="Arial"/>
                        </a:rPr>
                        <a:t>12m</a:t>
                      </a:r>
                      <a:endParaRPr b="0" lang="en-US" sz="1600" spc="-1" strike="noStrike">
                        <a:latin typeface="Arial"/>
                      </a:endParaRPr>
                    </a:p>
                  </a:txBody>
                  <a:tcPr marL="90000" marR="90000">
                    <a:lnL w="5760">
                      <a:solidFill>
                        <a:srgbClr val="0070c0"/>
                      </a:solidFill>
                    </a:lnL>
                    <a:lnR w="5760">
                      <a:solidFill>
                        <a:srgbClr val="0070c0"/>
                      </a:solidFill>
                    </a:lnR>
                    <a:lnT w="5760">
                      <a:solidFill>
                        <a:srgbClr val="0070c0"/>
                      </a:solidFill>
                    </a:lnT>
                    <a:lnB w="5760">
                      <a:solidFill>
                        <a:srgbClr val="0070c0"/>
                      </a:solidFill>
                    </a:lnB>
                    <a:solidFill>
                      <a:srgbClr val="d0d8e8"/>
                    </a:solidFill>
                  </a:tcPr>
                </a:tc>
                <a:tc>
                  <a:txBody>
                    <a:bodyPr lIns="90000" rIns="90000" tIns="68040" bIns="46800">
                      <a:noAutofit/>
                    </a:bodyPr>
                    <a:p>
                      <a:pPr algn="ctr">
                        <a:lnSpc>
                          <a:spcPct val="93000"/>
                        </a:lnSpc>
                      </a:pPr>
                      <a:r>
                        <a:rPr b="0" lang="en-US" sz="1600" spc="-1" strike="noStrike">
                          <a:solidFill>
                            <a:srgbClr val="000000"/>
                          </a:solidFill>
                          <a:latin typeface="Arial"/>
                          <a:ea typeface="Arial"/>
                        </a:rPr>
                        <a:t>USB</a:t>
                      </a:r>
                      <a:endParaRPr b="0" lang="en-US" sz="1600" spc="-1" strike="noStrike">
                        <a:latin typeface="Arial"/>
                      </a:endParaRPr>
                    </a:p>
                  </a:txBody>
                  <a:tcPr marL="90000" marR="90000">
                    <a:lnL w="5760">
                      <a:solidFill>
                        <a:srgbClr val="0070c0"/>
                      </a:solidFill>
                    </a:lnL>
                    <a:lnR w="5760">
                      <a:solidFill>
                        <a:srgbClr val="0070c0"/>
                      </a:solidFill>
                    </a:lnR>
                    <a:lnT w="5760">
                      <a:solidFill>
                        <a:srgbClr val="0070c0"/>
                      </a:solidFill>
                    </a:lnT>
                    <a:lnB w="5760">
                      <a:solidFill>
                        <a:srgbClr val="0070c0"/>
                      </a:solidFill>
                    </a:lnB>
                    <a:solidFill>
                      <a:srgbClr val="d0d8e8"/>
                    </a:solidFill>
                  </a:tcPr>
                </a:tc>
              </a:tr>
              <a:tr h="369720">
                <a:tc>
                  <a:txBody>
                    <a:bodyPr lIns="90000" rIns="90000" tIns="68040" bIns="46800">
                      <a:noAutofit/>
                    </a:bodyPr>
                    <a:p>
                      <a:pPr algn="ctr">
                        <a:lnSpc>
                          <a:spcPct val="93000"/>
                        </a:lnSpc>
                      </a:pPr>
                      <a:r>
                        <a:rPr b="0" lang="en-US" sz="1600" spc="-1" strike="noStrike">
                          <a:solidFill>
                            <a:srgbClr val="000000"/>
                          </a:solidFill>
                          <a:latin typeface="Arial"/>
                          <a:ea typeface="Arial"/>
                        </a:rPr>
                        <a:t>10m</a:t>
                      </a:r>
                      <a:endParaRPr b="0" lang="en-US" sz="1600" spc="-1" strike="noStrike">
                        <a:latin typeface="Arial"/>
                      </a:endParaRPr>
                    </a:p>
                  </a:txBody>
                  <a:tcPr marL="90000" marR="90000">
                    <a:lnL w="5760">
                      <a:solidFill>
                        <a:srgbClr val="0070c0"/>
                      </a:solidFill>
                    </a:lnL>
                    <a:lnR w="5760">
                      <a:solidFill>
                        <a:srgbClr val="0070c0"/>
                      </a:solidFill>
                    </a:lnR>
                    <a:lnT w="5760">
                      <a:solidFill>
                        <a:srgbClr val="0070c0"/>
                      </a:solidFill>
                    </a:lnT>
                    <a:lnB w="5760">
                      <a:solidFill>
                        <a:srgbClr val="0070c0"/>
                      </a:solidFill>
                    </a:lnB>
                    <a:solidFill>
                      <a:srgbClr val="e9edf4"/>
                    </a:solidFill>
                  </a:tcPr>
                </a:tc>
                <a:tc>
                  <a:txBody>
                    <a:bodyPr lIns="90000" rIns="90000" tIns="68040" bIns="46800">
                      <a:noAutofit/>
                    </a:bodyPr>
                    <a:p>
                      <a:pPr algn="ctr">
                        <a:lnSpc>
                          <a:spcPct val="93000"/>
                        </a:lnSpc>
                      </a:pPr>
                      <a:r>
                        <a:rPr b="0" lang="en-US" sz="1600" spc="-1" strike="noStrike">
                          <a:solidFill>
                            <a:srgbClr val="000000"/>
                          </a:solidFill>
                          <a:latin typeface="Arial"/>
                          <a:ea typeface="Arial"/>
                        </a:rPr>
                        <a:t>USB</a:t>
                      </a:r>
                      <a:endParaRPr b="0" lang="en-US" sz="1600" spc="-1" strike="noStrike">
                        <a:latin typeface="Arial"/>
                      </a:endParaRPr>
                    </a:p>
                  </a:txBody>
                  <a:tcPr marL="90000" marR="90000">
                    <a:lnL w="5760">
                      <a:solidFill>
                        <a:srgbClr val="0070c0"/>
                      </a:solidFill>
                    </a:lnL>
                    <a:lnR w="5760">
                      <a:solidFill>
                        <a:srgbClr val="0070c0"/>
                      </a:solidFill>
                    </a:lnR>
                    <a:lnT w="5760">
                      <a:solidFill>
                        <a:srgbClr val="0070c0"/>
                      </a:solidFill>
                    </a:lnT>
                    <a:lnB w="5760">
                      <a:solidFill>
                        <a:srgbClr val="0070c0"/>
                      </a:solidFill>
                    </a:lnB>
                    <a:solidFill>
                      <a:srgbClr val="e9edf4"/>
                    </a:solidFill>
                  </a:tcPr>
                </a:tc>
              </a:tr>
              <a:tr h="373320">
                <a:tc>
                  <a:txBody>
                    <a:bodyPr lIns="90000" rIns="90000" tIns="68040" bIns="46800">
                      <a:noAutofit/>
                    </a:bodyPr>
                    <a:p>
                      <a:pPr algn="ctr">
                        <a:lnSpc>
                          <a:spcPct val="93000"/>
                        </a:lnSpc>
                      </a:pPr>
                      <a:r>
                        <a:rPr b="0" lang="en-US" sz="1600" spc="-1" strike="noStrike">
                          <a:solidFill>
                            <a:srgbClr val="000000"/>
                          </a:solidFill>
                          <a:latin typeface="Arial"/>
                          <a:ea typeface="Arial"/>
                        </a:rPr>
                        <a:t>VHF/UHF</a:t>
                      </a:r>
                      <a:endParaRPr b="0" lang="en-US" sz="1600" spc="-1" strike="noStrike">
                        <a:latin typeface="Arial"/>
                      </a:endParaRPr>
                    </a:p>
                  </a:txBody>
                  <a:tcPr marL="90000" marR="90000">
                    <a:lnL w="5760">
                      <a:solidFill>
                        <a:srgbClr val="0070c0"/>
                      </a:solidFill>
                    </a:lnL>
                    <a:lnR w="5760">
                      <a:solidFill>
                        <a:srgbClr val="0070c0"/>
                      </a:solidFill>
                    </a:lnR>
                    <a:lnT w="5760">
                      <a:solidFill>
                        <a:srgbClr val="0070c0"/>
                      </a:solidFill>
                    </a:lnT>
                    <a:lnB w="5760">
                      <a:solidFill>
                        <a:srgbClr val="0070c0"/>
                      </a:solidFill>
                    </a:lnB>
                    <a:solidFill>
                      <a:srgbClr val="d0d8e8"/>
                    </a:solidFill>
                  </a:tcPr>
                </a:tc>
                <a:tc>
                  <a:txBody>
                    <a:bodyPr lIns="90000" rIns="90000" tIns="68040" bIns="46800">
                      <a:noAutofit/>
                    </a:bodyPr>
                    <a:p>
                      <a:pPr algn="ctr">
                        <a:lnSpc>
                          <a:spcPct val="93000"/>
                        </a:lnSpc>
                      </a:pPr>
                      <a:r>
                        <a:rPr b="0" lang="en-US" sz="1600" spc="-1" strike="noStrike">
                          <a:solidFill>
                            <a:srgbClr val="000000"/>
                          </a:solidFill>
                          <a:latin typeface="Arial"/>
                          <a:ea typeface="Arial"/>
                        </a:rPr>
                        <a:t>USB</a:t>
                      </a:r>
                      <a:endParaRPr b="0" lang="en-US" sz="1600" spc="-1" strike="noStrike">
                        <a:latin typeface="Arial"/>
                      </a:endParaRPr>
                    </a:p>
                  </a:txBody>
                  <a:tcPr marL="90000" marR="90000">
                    <a:lnL w="5760">
                      <a:solidFill>
                        <a:srgbClr val="0070c0"/>
                      </a:solidFill>
                    </a:lnL>
                    <a:lnR w="5760">
                      <a:solidFill>
                        <a:srgbClr val="0070c0"/>
                      </a:solidFill>
                    </a:lnR>
                    <a:lnT w="5760">
                      <a:solidFill>
                        <a:srgbClr val="0070c0"/>
                      </a:solidFill>
                    </a:lnT>
                    <a:lnB w="5760">
                      <a:solidFill>
                        <a:srgbClr val="0070c0"/>
                      </a:solidFill>
                    </a:lnB>
                    <a:solidFill>
                      <a:srgbClr val="d0d8e8"/>
                    </a:solidFill>
                  </a:tcPr>
                </a:tc>
              </a:tr>
            </a:tbl>
          </a:graphicData>
        </a:graphic>
      </p:graphicFrame>
      <p:sp>
        <p:nvSpPr>
          <p:cNvPr id="90" name="CustomShape 2"/>
          <p:cNvSpPr/>
          <p:nvPr/>
        </p:nvSpPr>
        <p:spPr>
          <a:xfrm>
            <a:off x="0" y="1981080"/>
            <a:ext cx="9143640" cy="459720"/>
          </a:xfrm>
          <a:prstGeom prst="rect">
            <a:avLst/>
          </a:prstGeom>
          <a:noFill/>
          <a:ln w="9360">
            <a:noFill/>
          </a:ln>
        </p:spPr>
        <p:style>
          <a:lnRef idx="0"/>
          <a:fillRef idx="0"/>
          <a:effectRef idx="0"/>
          <a:fontRef idx="minor"/>
        </p:style>
        <p:txBody>
          <a:bodyPr lIns="90000" rIns="90000" tIns="46800" bIns="46800">
            <a:spAutoFit/>
          </a:bodyPr>
          <a:p>
            <a:pPr algn="ctr">
              <a:lnSpc>
                <a:spcPct val="100000"/>
              </a:lnSpc>
            </a:pPr>
            <a:r>
              <a:rPr b="1" lang="en-US" sz="2400" spc="-1" strike="noStrike">
                <a:solidFill>
                  <a:srgbClr val="000000"/>
                </a:solidFill>
                <a:latin typeface="Arial"/>
                <a:ea typeface="Arial"/>
              </a:rPr>
              <a:t>Conventional Sideband Usage</a:t>
            </a:r>
            <a:endParaRPr b="0" lang="en-US" sz="2400" spc="-1" strike="noStrike">
              <a:latin typeface="Arial"/>
            </a:endParaRPr>
          </a:p>
        </p:txBody>
      </p:sp>
      <p:sp>
        <p:nvSpPr>
          <p:cNvPr id="91" name="CustomShape 3"/>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2" name="CustomShape 1"/>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
        <p:nvSpPr>
          <p:cNvPr id="93" name="CustomShape 2"/>
          <p:cNvSpPr/>
          <p:nvPr/>
        </p:nvSpPr>
        <p:spPr>
          <a:xfrm>
            <a:off x="457200" y="1828800"/>
            <a:ext cx="8381520" cy="48002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Modes</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Digital Modes</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RTTY</a:t>
            </a:r>
            <a:endParaRPr b="0" lang="en-US" sz="28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PSK31</a:t>
            </a:r>
            <a:endParaRPr b="0" lang="en-US" sz="28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PACTOR</a:t>
            </a:r>
            <a:endParaRPr b="0" lang="en-US" sz="28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Olivia</a:t>
            </a:r>
            <a:endParaRPr b="0" lang="en-US" sz="28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JT65</a:t>
            </a:r>
            <a:endParaRPr b="0" lang="en-US" sz="28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Many, many more!</a:t>
            </a:r>
            <a:endParaRPr b="0" lang="en-US" sz="2800" spc="-1" strike="noStrike">
              <a:latin typeface="Arial"/>
            </a:endParaRPr>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 name="CustomShape 1"/>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
        <p:nvSpPr>
          <p:cNvPr id="95" name="CustomShape 2"/>
          <p:cNvSpPr/>
          <p:nvPr/>
        </p:nvSpPr>
        <p:spPr>
          <a:xfrm>
            <a:off x="457200" y="1828800"/>
            <a:ext cx="8381520" cy="48002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Modes</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Image Modes</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Slow-Scan Television (SSTV)</a:t>
            </a:r>
            <a:endParaRPr b="0" lang="en-US" sz="28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Bandwidth ≤ 3 kHz</a:t>
            </a:r>
            <a:endParaRPr b="0" lang="en-US" sz="24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Allowed in phone segments of HF bands.</a:t>
            </a:r>
            <a:endParaRPr b="0" lang="en-US" sz="24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Fast-Scan Television (ATV)</a:t>
            </a:r>
            <a:endParaRPr b="0" lang="en-US" sz="28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Bandwidth 6 MHz or greater.</a:t>
            </a:r>
            <a:endParaRPr b="0" lang="en-US" sz="24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Restricted to 432 MHz band and above.</a:t>
            </a:r>
            <a:endParaRPr b="0" lang="en-US" sz="2400" spc="-1" strike="noStrike">
              <a:latin typeface="Arial"/>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6" name="CustomShape 1"/>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G1B08 -- When choosing a transmitting frequency, what should you do to comply with good amateur practice?</a:t>
            </a:r>
            <a:endParaRPr b="0" lang="en-US" sz="2800" spc="-1" strike="noStrike">
              <a:latin typeface="Arial"/>
            </a:endParaRPr>
          </a:p>
        </p:txBody>
      </p:sp>
      <p:sp>
        <p:nvSpPr>
          <p:cNvPr id="97" name="CustomShape 2"/>
          <p:cNvSpPr/>
          <p:nvPr/>
        </p:nvSpPr>
        <p:spPr>
          <a:xfrm>
            <a:off x="457200" y="2133720"/>
            <a:ext cx="8229240" cy="3992040"/>
          </a:xfrm>
          <a:prstGeom prst="rect">
            <a:avLst/>
          </a:prstGeom>
          <a:noFill/>
          <a:ln w="9360">
            <a:noFill/>
          </a:ln>
        </p:spPr>
        <p:style>
          <a:lnRef idx="0"/>
          <a:fillRef idx="0"/>
          <a:effectRef idx="0"/>
          <a:fontRef idx="minor"/>
        </p:style>
        <p:txBody>
          <a:bodyPr>
            <a:noAutofit/>
          </a:bodyPr>
          <a:p>
            <a:pPr marL="514440" indent="-511920">
              <a:lnSpc>
                <a:spcPct val="100000"/>
              </a:lnSpc>
              <a:spcBef>
                <a:spcPts val="799"/>
              </a:spcBef>
            </a:pPr>
            <a:r>
              <a:rPr b="0" lang="en-US" sz="2800" spc="-1" strike="noStrike">
                <a:solidFill>
                  <a:srgbClr val="000000"/>
                </a:solidFill>
                <a:latin typeface="Arial"/>
                <a:ea typeface="Arial Unicode MS"/>
              </a:rPr>
              <a:t>A.</a:t>
            </a:r>
            <a:r>
              <a:rPr b="0" lang="en-US" sz="2800" spc="-1" strike="noStrike">
                <a:solidFill>
                  <a:srgbClr val="000000"/>
                </a:solidFill>
                <a:latin typeface="Arial"/>
                <a:ea typeface="Arial Unicode MS"/>
              </a:rPr>
              <a:t>	</a:t>
            </a:r>
            <a:r>
              <a:rPr b="0" lang="en-US" sz="2800" spc="-1" strike="noStrike">
                <a:solidFill>
                  <a:srgbClr val="000000"/>
                </a:solidFill>
                <a:latin typeface="Arial"/>
                <a:ea typeface="Arial Unicode MS"/>
              </a:rPr>
              <a:t>Insure that the frequency and mode selected are within your license class privileges </a:t>
            </a:r>
            <a:endParaRPr b="0" lang="en-US" sz="2800" spc="-1" strike="noStrike">
              <a:latin typeface="Arial"/>
            </a:endParaRPr>
          </a:p>
          <a:p>
            <a:pPr marL="514440" indent="-511920">
              <a:lnSpc>
                <a:spcPct val="100000"/>
              </a:lnSpc>
              <a:spcBef>
                <a:spcPts val="799"/>
              </a:spcBef>
            </a:pPr>
            <a:r>
              <a:rPr b="0" lang="en-US" sz="2800" spc="-1" strike="noStrike">
                <a:solidFill>
                  <a:srgbClr val="000000"/>
                </a:solidFill>
                <a:latin typeface="Arial"/>
                <a:ea typeface="Arial Unicode MS"/>
              </a:rPr>
              <a:t>B.</a:t>
            </a:r>
            <a:r>
              <a:rPr b="0" lang="en-US" sz="2800" spc="-1" strike="noStrike">
                <a:solidFill>
                  <a:srgbClr val="000000"/>
                </a:solidFill>
                <a:latin typeface="Arial"/>
                <a:ea typeface="Arial Unicode MS"/>
              </a:rPr>
              <a:t>	</a:t>
            </a:r>
            <a:r>
              <a:rPr b="0" lang="en-US" sz="2800" spc="-1" strike="noStrike">
                <a:solidFill>
                  <a:srgbClr val="000000"/>
                </a:solidFill>
                <a:latin typeface="Arial"/>
                <a:ea typeface="Arial Unicode MS"/>
              </a:rPr>
              <a:t>Follow generally accepted band plans agreed to by the Amateur Radio community</a:t>
            </a:r>
            <a:endParaRPr b="0" lang="en-US" sz="2800" spc="-1" strike="noStrike">
              <a:latin typeface="Arial"/>
            </a:endParaRPr>
          </a:p>
          <a:p>
            <a:pPr marL="514440" indent="-511920">
              <a:lnSpc>
                <a:spcPct val="100000"/>
              </a:lnSpc>
              <a:spcBef>
                <a:spcPts val="799"/>
              </a:spcBef>
            </a:pPr>
            <a:r>
              <a:rPr b="0" lang="en-US" sz="2800" spc="-1" strike="noStrike">
                <a:solidFill>
                  <a:srgbClr val="000000"/>
                </a:solidFill>
                <a:latin typeface="Arial"/>
                <a:ea typeface="Arial Unicode MS"/>
              </a:rPr>
              <a:t>C.</a:t>
            </a:r>
            <a:r>
              <a:rPr b="0" lang="en-US" sz="2800" spc="-1" strike="noStrike">
                <a:solidFill>
                  <a:srgbClr val="000000"/>
                </a:solidFill>
                <a:latin typeface="Arial"/>
                <a:ea typeface="Arial Unicode MS"/>
              </a:rPr>
              <a:t>	</a:t>
            </a:r>
            <a:r>
              <a:rPr b="0" lang="en-US" sz="2800" spc="-1" strike="noStrike">
                <a:solidFill>
                  <a:srgbClr val="000000"/>
                </a:solidFill>
                <a:latin typeface="Arial"/>
                <a:ea typeface="Arial Unicode MS"/>
              </a:rPr>
              <a:t>Monitor the frequency before transmitting</a:t>
            </a:r>
            <a:endParaRPr b="0" lang="en-US" sz="2800" spc="-1" strike="noStrike">
              <a:latin typeface="Arial"/>
            </a:endParaRPr>
          </a:p>
          <a:p>
            <a:pPr marL="514440" indent="-511920">
              <a:lnSpc>
                <a:spcPct val="100000"/>
              </a:lnSpc>
              <a:spcBef>
                <a:spcPts val="799"/>
              </a:spcBef>
            </a:pPr>
            <a:r>
              <a:rPr b="0" lang="en-US" sz="2800" spc="-1" strike="noStrike">
                <a:solidFill>
                  <a:srgbClr val="000000"/>
                </a:solidFill>
                <a:latin typeface="Arial"/>
                <a:ea typeface="Arial Unicode MS"/>
              </a:rPr>
              <a:t>D.</a:t>
            </a:r>
            <a:r>
              <a:rPr b="0" lang="en-US" sz="2800" spc="-1" strike="noStrike">
                <a:solidFill>
                  <a:srgbClr val="000000"/>
                </a:solidFill>
                <a:latin typeface="Arial"/>
                <a:ea typeface="Arial Unicode MS"/>
              </a:rPr>
              <a:t>	</a:t>
            </a:r>
            <a:r>
              <a:rPr b="0" lang="en-US" sz="2800" spc="-1" strike="noStrike">
                <a:solidFill>
                  <a:srgbClr val="000000"/>
                </a:solidFill>
                <a:latin typeface="Arial"/>
                <a:ea typeface="Arial Unicode MS"/>
              </a:rPr>
              <a:t>All of these choices are correct</a:t>
            </a:r>
            <a:endParaRPr b="0" lang="en-US" sz="2800" spc="-1" strike="noStrike">
              <a:latin typeface="Arial"/>
            </a:endParaRPr>
          </a:p>
        </p:txBody>
      </p:sp>
      <p:sp>
        <p:nvSpPr>
          <p:cNvPr id="98" name="CustomShape 3"/>
          <p:cNvSpPr/>
          <p:nvPr/>
        </p:nvSpPr>
        <p:spPr>
          <a:xfrm>
            <a:off x="0" y="471024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nodeType="clickEffect" fill="hold" presetClass="entr" presetID="22" presetSubtype="4">
                                  <p:stCondLst>
                                    <p:cond delay="0"/>
                                  </p:stCondLst>
                                  <p:childTnLst>
                                    <p:set>
                                      <p:cBhvr>
                                        <p:cTn id="6" dur="1" fill="hold">
                                          <p:stCondLst>
                                            <p:cond delay="0"/>
                                          </p:stCondLst>
                                        </p:cTn>
                                        <p:tgtEl>
                                          <p:spTgt spid="98"/>
                                        </p:tgtEl>
                                        <p:attrNameLst>
                                          <p:attrName>style.visibility</p:attrName>
                                        </p:attrNameLst>
                                      </p:cBhvr>
                                      <p:to>
                                        <p:strVal val="visible"/>
                                      </p:to>
                                    </p:set>
                                    <p:animEffect filter="wipe(down)" transition="in">
                                      <p:cBhvr additive="repl">
                                        <p:cTn id="7" dur="500"/>
                                        <p:tgtEl>
                                          <p:spTgt spid="9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9" name="CustomShape 1"/>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G2A01 -- Which sideband is most commonly used for voice communications on frequencies of 14 MHz or higher?</a:t>
            </a:r>
            <a:endParaRPr b="0" lang="en-US" sz="2800" spc="-1" strike="noStrike">
              <a:latin typeface="Arial"/>
            </a:endParaRPr>
          </a:p>
        </p:txBody>
      </p:sp>
      <p:sp>
        <p:nvSpPr>
          <p:cNvPr id="100" name="CustomShape 2"/>
          <p:cNvSpPr/>
          <p:nvPr/>
        </p:nvSpPr>
        <p:spPr>
          <a:xfrm>
            <a:off x="457200" y="2133720"/>
            <a:ext cx="8229240" cy="39920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Upper sideband</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Lower sideband</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Vestigial sideband</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Double sideband</a:t>
            </a:r>
            <a:endParaRPr b="0" lang="en-US" sz="2600" spc="-1" strike="noStrike">
              <a:latin typeface="Arial"/>
            </a:endParaRPr>
          </a:p>
        </p:txBody>
      </p:sp>
      <p:sp>
        <p:nvSpPr>
          <p:cNvPr id="101" name="CustomShape 3"/>
          <p:cNvSpPr/>
          <p:nvPr/>
        </p:nvSpPr>
        <p:spPr>
          <a:xfrm>
            <a:off x="0" y="229068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8" dur="indefinite" restart="never" nodeType="tmRoot">
          <p:childTnLst>
            <p:seq>
              <p:cTn id="9" dur="indefinite" nodeType="mainSeq">
                <p:childTnLst>
                  <p:par>
                    <p:cTn id="10" fill="hold">
                      <p:stCondLst>
                        <p:cond delay="indefinite"/>
                      </p:stCondLst>
                      <p:childTnLst>
                        <p:par>
                          <p:cTn id="11" fill="hold">
                            <p:stCondLst>
                              <p:cond delay="0"/>
                            </p:stCondLst>
                            <p:childTnLst>
                              <p:par>
                                <p:cTn id="12" nodeType="clickEffect" fill="hold" presetClass="entr" presetID="22" presetSubtype="4">
                                  <p:stCondLst>
                                    <p:cond delay="0"/>
                                  </p:stCondLst>
                                  <p:childTnLst>
                                    <p:set>
                                      <p:cBhvr>
                                        <p:cTn id="13" dur="1" fill="hold">
                                          <p:stCondLst>
                                            <p:cond delay="0"/>
                                          </p:stCondLst>
                                        </p:cTn>
                                        <p:tgtEl>
                                          <p:spTgt spid="101"/>
                                        </p:tgtEl>
                                        <p:attrNameLst>
                                          <p:attrName>style.visibility</p:attrName>
                                        </p:attrNameLst>
                                      </p:cBhvr>
                                      <p:to>
                                        <p:strVal val="visible"/>
                                      </p:to>
                                    </p:set>
                                    <p:animEffect filter="wipe(down)" transition="in">
                                      <p:cBhvr additive="repl">
                                        <p:cTn id="14" dur="500"/>
                                        <p:tgtEl>
                                          <p:spTgt spid="10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2" name="CustomShape 1"/>
          <p:cNvSpPr/>
          <p:nvPr/>
        </p:nvSpPr>
        <p:spPr>
          <a:xfrm>
            <a:off x="1828800" y="182520"/>
            <a:ext cx="6857640" cy="187452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G2A02 -- Which of the following modes is most commonly used for voice communications on the 160-meter, 75-meter, and 40-meter bands?</a:t>
            </a:r>
            <a:endParaRPr b="0" lang="en-US" sz="2800" spc="-1" strike="noStrike">
              <a:latin typeface="Arial"/>
            </a:endParaRPr>
          </a:p>
        </p:txBody>
      </p:sp>
      <p:sp>
        <p:nvSpPr>
          <p:cNvPr id="103" name="CustomShape 2"/>
          <p:cNvSpPr/>
          <p:nvPr/>
        </p:nvSpPr>
        <p:spPr>
          <a:xfrm>
            <a:off x="457200" y="2133720"/>
            <a:ext cx="8229240" cy="39920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Upper sideband</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Lower sideband</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Vestigial sideband</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Double sideband</a:t>
            </a:r>
            <a:endParaRPr b="0" lang="en-US" sz="2600" spc="-1" strike="noStrike">
              <a:latin typeface="Arial"/>
            </a:endParaRPr>
          </a:p>
        </p:txBody>
      </p:sp>
      <p:sp>
        <p:nvSpPr>
          <p:cNvPr id="104" name="CustomShape 3"/>
          <p:cNvSpPr/>
          <p:nvPr/>
        </p:nvSpPr>
        <p:spPr>
          <a:xfrm>
            <a:off x="-18360" y="275472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15" dur="indefinite" restart="never" nodeType="tmRoot">
          <p:childTnLst>
            <p:seq>
              <p:cTn id="16" dur="indefinite" nodeType="mainSeq">
                <p:childTnLst>
                  <p:par>
                    <p:cTn id="17" fill="hold">
                      <p:stCondLst>
                        <p:cond delay="indefinite"/>
                      </p:stCondLst>
                      <p:childTnLst>
                        <p:par>
                          <p:cTn id="18" fill="hold">
                            <p:stCondLst>
                              <p:cond delay="0"/>
                            </p:stCondLst>
                            <p:childTnLst>
                              <p:par>
                                <p:cTn id="19" nodeType="clickEffect" fill="hold" presetClass="entr" presetID="22" presetSubtype="4">
                                  <p:stCondLst>
                                    <p:cond delay="0"/>
                                  </p:stCondLst>
                                  <p:childTnLst>
                                    <p:set>
                                      <p:cBhvr>
                                        <p:cTn id="20" dur="1" fill="hold">
                                          <p:stCondLst>
                                            <p:cond delay="0"/>
                                          </p:stCondLst>
                                        </p:cTn>
                                        <p:tgtEl>
                                          <p:spTgt spid="104"/>
                                        </p:tgtEl>
                                        <p:attrNameLst>
                                          <p:attrName>style.visibility</p:attrName>
                                        </p:attrNameLst>
                                      </p:cBhvr>
                                      <p:to>
                                        <p:strVal val="visible"/>
                                      </p:to>
                                    </p:set>
                                    <p:animEffect filter="wipe(down)" transition="in">
                                      <p:cBhvr additive="repl">
                                        <p:cTn id="21" dur="500"/>
                                        <p:tgtEl>
                                          <p:spTgt spid="10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5" name="CustomShape 1"/>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G2A03 -- Which of the following is most commonly used for SSB voice communications in the VHF and UHF bands?</a:t>
            </a:r>
            <a:endParaRPr b="0" lang="en-US" sz="2800" spc="-1" strike="noStrike">
              <a:latin typeface="Arial"/>
            </a:endParaRPr>
          </a:p>
        </p:txBody>
      </p:sp>
      <p:sp>
        <p:nvSpPr>
          <p:cNvPr id="106" name="CustomShape 2"/>
          <p:cNvSpPr/>
          <p:nvPr/>
        </p:nvSpPr>
        <p:spPr>
          <a:xfrm>
            <a:off x="457200" y="2133720"/>
            <a:ext cx="8229240" cy="39920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Upper sideband</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Lower sideband</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Vestigial sideband</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Double sideband</a:t>
            </a:r>
            <a:endParaRPr b="0" lang="en-US" sz="2600" spc="-1" strike="noStrike">
              <a:latin typeface="Arial"/>
            </a:endParaRPr>
          </a:p>
        </p:txBody>
      </p:sp>
      <p:sp>
        <p:nvSpPr>
          <p:cNvPr id="107" name="CustomShape 3"/>
          <p:cNvSpPr/>
          <p:nvPr/>
        </p:nvSpPr>
        <p:spPr>
          <a:xfrm>
            <a:off x="0" y="229068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22" dur="indefinite" restart="never" nodeType="tmRoot">
          <p:childTnLst>
            <p:seq>
              <p:cTn id="23" dur="indefinite" nodeType="mainSeq">
                <p:childTnLst>
                  <p:par>
                    <p:cTn id="24" fill="hold">
                      <p:stCondLst>
                        <p:cond delay="indefinite"/>
                      </p:stCondLst>
                      <p:childTnLst>
                        <p:par>
                          <p:cTn id="25" fill="hold">
                            <p:stCondLst>
                              <p:cond delay="0"/>
                            </p:stCondLst>
                            <p:childTnLst>
                              <p:par>
                                <p:cTn id="26" nodeType="clickEffect" fill="hold" presetClass="entr" presetID="22" presetSubtype="4">
                                  <p:stCondLst>
                                    <p:cond delay="0"/>
                                  </p:stCondLst>
                                  <p:childTnLst>
                                    <p:set>
                                      <p:cBhvr>
                                        <p:cTn id="27" dur="1" fill="hold">
                                          <p:stCondLst>
                                            <p:cond delay="0"/>
                                          </p:stCondLst>
                                        </p:cTn>
                                        <p:tgtEl>
                                          <p:spTgt spid="107"/>
                                        </p:tgtEl>
                                        <p:attrNameLst>
                                          <p:attrName>style.visibility</p:attrName>
                                        </p:attrNameLst>
                                      </p:cBhvr>
                                      <p:to>
                                        <p:strVal val="visible"/>
                                      </p:to>
                                    </p:set>
                                    <p:animEffect filter="wipe(down)" transition="in">
                                      <p:cBhvr additive="repl">
                                        <p:cTn id="28" dur="500"/>
                                        <p:tgtEl>
                                          <p:spTgt spid="1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8" name="CustomShape 1"/>
          <p:cNvSpPr/>
          <p:nvPr/>
        </p:nvSpPr>
        <p:spPr>
          <a:xfrm>
            <a:off x="1828800" y="365040"/>
            <a:ext cx="6857640" cy="159984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G2A04 -- Which mode is most commonly used for voice communications on the 17-meter and 12-meter bands?</a:t>
            </a:r>
            <a:endParaRPr b="0" lang="en-US" sz="2800" spc="-1" strike="noStrike">
              <a:latin typeface="Arial"/>
            </a:endParaRPr>
          </a:p>
        </p:txBody>
      </p:sp>
      <p:sp>
        <p:nvSpPr>
          <p:cNvPr id="109" name="CustomShape 2"/>
          <p:cNvSpPr/>
          <p:nvPr/>
        </p:nvSpPr>
        <p:spPr>
          <a:xfrm>
            <a:off x="457200" y="2133720"/>
            <a:ext cx="8229240" cy="39920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Upper sideband </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Lower sideband</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Vestigial sideband</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Double sideband</a:t>
            </a:r>
            <a:endParaRPr b="0" lang="en-US" sz="2600" spc="-1" strike="noStrike">
              <a:latin typeface="Arial"/>
            </a:endParaRPr>
          </a:p>
        </p:txBody>
      </p:sp>
      <p:sp>
        <p:nvSpPr>
          <p:cNvPr id="110" name="CustomShape 3"/>
          <p:cNvSpPr/>
          <p:nvPr/>
        </p:nvSpPr>
        <p:spPr>
          <a:xfrm>
            <a:off x="0" y="229068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29" dur="indefinite" restart="never" nodeType="tmRoot">
          <p:childTnLst>
            <p:seq>
              <p:cTn id="30" dur="indefinite" nodeType="mainSeq">
                <p:childTnLst>
                  <p:par>
                    <p:cTn id="31" fill="hold">
                      <p:stCondLst>
                        <p:cond delay="indefinite"/>
                      </p:stCondLst>
                      <p:childTnLst>
                        <p:par>
                          <p:cTn id="32" fill="hold">
                            <p:stCondLst>
                              <p:cond delay="0"/>
                            </p:stCondLst>
                            <p:childTnLst>
                              <p:par>
                                <p:cTn id="33" nodeType="clickEffect" fill="hold" presetClass="entr" presetID="22" presetSubtype="4">
                                  <p:stCondLst>
                                    <p:cond delay="0"/>
                                  </p:stCondLst>
                                  <p:childTnLst>
                                    <p:set>
                                      <p:cBhvr>
                                        <p:cTn id="34" dur="1" fill="hold">
                                          <p:stCondLst>
                                            <p:cond delay="0"/>
                                          </p:stCondLst>
                                        </p:cTn>
                                        <p:tgtEl>
                                          <p:spTgt spid="110"/>
                                        </p:tgtEl>
                                        <p:attrNameLst>
                                          <p:attrName>style.visibility</p:attrName>
                                        </p:attrNameLst>
                                      </p:cBhvr>
                                      <p:to>
                                        <p:strVal val="visible"/>
                                      </p:to>
                                    </p:set>
                                    <p:animEffect filter="wipe(down)" transition="in">
                                      <p:cBhvr additive="repl">
                                        <p:cTn id="35" dur="500"/>
                                        <p:tgtEl>
                                          <p:spTgt spid="11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1" name="CustomShape 1"/>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G2A05 -- Which mode of voice communication is most commonly used on the high frequency amateur bands? </a:t>
            </a:r>
            <a:endParaRPr b="0" lang="en-US" sz="2800" spc="-1" strike="noStrike">
              <a:latin typeface="Arial"/>
            </a:endParaRPr>
          </a:p>
        </p:txBody>
      </p:sp>
      <p:sp>
        <p:nvSpPr>
          <p:cNvPr id="112" name="CustomShape 2"/>
          <p:cNvSpPr/>
          <p:nvPr/>
        </p:nvSpPr>
        <p:spPr>
          <a:xfrm>
            <a:off x="457200" y="2011320"/>
            <a:ext cx="8229240" cy="36572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Frequency modulation </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Double sideband </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Single sideband </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Phase modulation</a:t>
            </a:r>
            <a:endParaRPr b="0" lang="en-US" sz="2600" spc="-1" strike="noStrike">
              <a:latin typeface="Arial"/>
            </a:endParaRPr>
          </a:p>
        </p:txBody>
      </p:sp>
      <p:sp>
        <p:nvSpPr>
          <p:cNvPr id="113" name="CustomShape 3"/>
          <p:cNvSpPr/>
          <p:nvPr/>
        </p:nvSpPr>
        <p:spPr>
          <a:xfrm>
            <a:off x="0" y="317340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36" dur="indefinite" restart="never" nodeType="tmRoot">
          <p:childTnLst>
            <p:seq>
              <p:cTn id="37" dur="indefinite" nodeType="mainSeq">
                <p:childTnLst>
                  <p:par>
                    <p:cTn id="38" fill="hold">
                      <p:stCondLst>
                        <p:cond delay="indefinite"/>
                      </p:stCondLst>
                      <p:childTnLst>
                        <p:par>
                          <p:cTn id="39" fill="hold">
                            <p:stCondLst>
                              <p:cond delay="0"/>
                            </p:stCondLst>
                            <p:childTnLst>
                              <p:par>
                                <p:cTn id="40" nodeType="clickEffect" fill="hold" presetClass="entr" presetID="22" presetSubtype="4">
                                  <p:stCondLst>
                                    <p:cond delay="0"/>
                                  </p:stCondLst>
                                  <p:childTnLst>
                                    <p:set>
                                      <p:cBhvr>
                                        <p:cTn id="41" dur="1" fill="hold">
                                          <p:stCondLst>
                                            <p:cond delay="0"/>
                                          </p:stCondLst>
                                        </p:cTn>
                                        <p:tgtEl>
                                          <p:spTgt spid="113"/>
                                        </p:tgtEl>
                                        <p:attrNameLst>
                                          <p:attrName>style.visibility</p:attrName>
                                        </p:attrNameLst>
                                      </p:cBhvr>
                                      <p:to>
                                        <p:strVal val="visible"/>
                                      </p:to>
                                    </p:set>
                                    <p:animEffect filter="wipe(down)" transition="in">
                                      <p:cBhvr additive="repl">
                                        <p:cTn id="42" dur="500"/>
                                        <p:tgtEl>
                                          <p:spTgt spid="11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 name="CustomShape 1"/>
          <p:cNvSpPr/>
          <p:nvPr/>
        </p:nvSpPr>
        <p:spPr>
          <a:xfrm>
            <a:off x="457200" y="1828800"/>
            <a:ext cx="8229240" cy="45716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Basic Operating </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Making a Contact</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CQ – General call to any station</a:t>
            </a:r>
            <a:endParaRPr b="0" lang="en-US" sz="2800" spc="-1" strike="noStrike">
              <a:latin typeface="Arial"/>
            </a:endParaRPr>
          </a:p>
          <a:p>
            <a:pPr lvl="3" marL="1800" indent="13698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Restricted CQ’s</a:t>
            </a:r>
            <a:endParaRPr b="0" lang="en-US" sz="2800" spc="-1" strike="noStrike">
              <a:latin typeface="Arial"/>
            </a:endParaRPr>
          </a:p>
          <a:p>
            <a:pPr lvl="4" marL="1800" indent="18270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By location -- CQ DX, CQ Europe, CQ Texas, etc.</a:t>
            </a:r>
            <a:endParaRPr b="0" lang="en-US" sz="2400" spc="-1" strike="noStrike">
              <a:latin typeface="Arial"/>
            </a:endParaRPr>
          </a:p>
          <a:p>
            <a:pPr lvl="4" marL="1800" indent="18270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Other – CQ Contest, CQ Field Day, etc.</a:t>
            </a:r>
            <a:endParaRPr b="0" lang="en-US" sz="2400" spc="-1" strike="noStrike">
              <a:latin typeface="Arial"/>
            </a:endParaRPr>
          </a:p>
        </p:txBody>
      </p:sp>
      <p:sp>
        <p:nvSpPr>
          <p:cNvPr id="52"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4" name="CustomShape 1"/>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G2A06 -- Which of the following is an advantage when using single sideband as compared to other analog voice modes on the HF amateur bands?</a:t>
            </a:r>
            <a:endParaRPr b="0" lang="en-US" sz="2800" spc="-1" strike="noStrike">
              <a:latin typeface="Arial"/>
            </a:endParaRPr>
          </a:p>
        </p:txBody>
      </p:sp>
      <p:sp>
        <p:nvSpPr>
          <p:cNvPr id="115" name="CustomShape 2"/>
          <p:cNvSpPr/>
          <p:nvPr/>
        </p:nvSpPr>
        <p:spPr>
          <a:xfrm>
            <a:off x="457200" y="2011320"/>
            <a:ext cx="8229240" cy="36572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Very high fidelity voice modulation </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Less bandwidth used and higher power efficiency </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Ease of tuning on receive and immunity to impulse noise</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Less subject to static crashes (atmospherics)</a:t>
            </a:r>
            <a:endParaRPr b="0" lang="en-US" sz="2600" spc="-1" strike="noStrike">
              <a:latin typeface="Arial"/>
            </a:endParaRPr>
          </a:p>
        </p:txBody>
      </p:sp>
      <p:sp>
        <p:nvSpPr>
          <p:cNvPr id="116" name="CustomShape 3"/>
          <p:cNvSpPr/>
          <p:nvPr/>
        </p:nvSpPr>
        <p:spPr>
          <a:xfrm>
            <a:off x="0" y="263988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43" dur="indefinite" restart="never" nodeType="tmRoot">
          <p:childTnLst>
            <p:seq>
              <p:cTn id="44" dur="indefinite" nodeType="mainSeq">
                <p:childTnLst>
                  <p:par>
                    <p:cTn id="45" fill="hold">
                      <p:stCondLst>
                        <p:cond delay="indefinite"/>
                      </p:stCondLst>
                      <p:childTnLst>
                        <p:par>
                          <p:cTn id="46" fill="hold">
                            <p:stCondLst>
                              <p:cond delay="0"/>
                            </p:stCondLst>
                            <p:childTnLst>
                              <p:par>
                                <p:cTn id="47" nodeType="clickEffect" fill="hold" presetClass="entr" presetID="22" presetSubtype="4">
                                  <p:stCondLst>
                                    <p:cond delay="0"/>
                                  </p:stCondLst>
                                  <p:childTnLst>
                                    <p:set>
                                      <p:cBhvr>
                                        <p:cTn id="48" dur="1" fill="hold">
                                          <p:stCondLst>
                                            <p:cond delay="0"/>
                                          </p:stCondLst>
                                        </p:cTn>
                                        <p:tgtEl>
                                          <p:spTgt spid="116"/>
                                        </p:tgtEl>
                                        <p:attrNameLst>
                                          <p:attrName>style.visibility</p:attrName>
                                        </p:attrNameLst>
                                      </p:cBhvr>
                                      <p:to>
                                        <p:strVal val="visible"/>
                                      </p:to>
                                    </p:set>
                                    <p:animEffect filter="wipe(down)" transition="in">
                                      <p:cBhvr additive="repl">
                                        <p:cTn id="49" dur="500"/>
                                        <p:tgtEl>
                                          <p:spTgt spid="11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7" name="CustomShape 1"/>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G2A07 -- Which of the following statements is true of the single sideband voice mode?</a:t>
            </a:r>
            <a:endParaRPr b="0" lang="en-US" sz="2800" spc="-1" strike="noStrike">
              <a:latin typeface="Arial"/>
            </a:endParaRPr>
          </a:p>
        </p:txBody>
      </p:sp>
      <p:sp>
        <p:nvSpPr>
          <p:cNvPr id="118" name="CustomShape 2"/>
          <p:cNvSpPr/>
          <p:nvPr/>
        </p:nvSpPr>
        <p:spPr>
          <a:xfrm>
            <a:off x="457200" y="2011320"/>
            <a:ext cx="8229240" cy="4389120"/>
          </a:xfrm>
          <a:prstGeom prst="rect">
            <a:avLst/>
          </a:prstGeom>
          <a:noFill/>
          <a:ln w="9360">
            <a:noFill/>
          </a:ln>
        </p:spPr>
        <p:style>
          <a:lnRef idx="0"/>
          <a:fillRef idx="0"/>
          <a:effectRef idx="0"/>
          <a:fontRef idx="minor"/>
        </p:style>
        <p:txBody>
          <a:bodyPr>
            <a:noAutofit/>
          </a:bodyPr>
          <a:p>
            <a:pPr marL="513000" indent="-510840">
              <a:lnSpc>
                <a:spcPct val="80000"/>
              </a:lnSpc>
              <a:spcBef>
                <a:spcPts val="751"/>
              </a:spcBef>
            </a:pPr>
            <a:r>
              <a:rPr b="0" lang="en-US" sz="3000" spc="-1" strike="noStrike">
                <a:solidFill>
                  <a:srgbClr val="000000"/>
                </a:solidFill>
                <a:latin typeface="Arial"/>
                <a:ea typeface="Arial Unicode MS"/>
              </a:rPr>
              <a:t>A.</a:t>
            </a:r>
            <a:r>
              <a:rPr b="0" lang="en-US" sz="3000" spc="-1" strike="noStrike">
                <a:solidFill>
                  <a:srgbClr val="000000"/>
                </a:solidFill>
                <a:latin typeface="Arial"/>
                <a:ea typeface="Arial Unicode MS"/>
              </a:rPr>
              <a:t>	</a:t>
            </a:r>
            <a:r>
              <a:rPr b="0" lang="en-US" sz="3000" spc="-1" strike="noStrike">
                <a:solidFill>
                  <a:srgbClr val="000000"/>
                </a:solidFill>
                <a:latin typeface="Arial"/>
                <a:ea typeface="Arial Unicode MS"/>
              </a:rPr>
              <a:t>Only one sideband and the carrier are transmitted; the other sideband is suppressed</a:t>
            </a:r>
            <a:endParaRPr b="0" lang="en-US" sz="3000" spc="-1" strike="noStrike">
              <a:latin typeface="Arial"/>
            </a:endParaRPr>
          </a:p>
          <a:p>
            <a:pPr marL="513000" indent="-510840">
              <a:lnSpc>
                <a:spcPct val="80000"/>
              </a:lnSpc>
              <a:spcBef>
                <a:spcPts val="751"/>
              </a:spcBef>
            </a:pPr>
            <a:r>
              <a:rPr b="0" lang="en-US" sz="3000" spc="-1" strike="noStrike">
                <a:solidFill>
                  <a:srgbClr val="000000"/>
                </a:solidFill>
                <a:latin typeface="Arial"/>
                <a:ea typeface="Arial Unicode MS"/>
              </a:rPr>
              <a:t>B.</a:t>
            </a:r>
            <a:r>
              <a:rPr b="0" lang="en-US" sz="3000" spc="-1" strike="noStrike">
                <a:solidFill>
                  <a:srgbClr val="000000"/>
                </a:solidFill>
                <a:latin typeface="Arial"/>
                <a:ea typeface="Arial Unicode MS"/>
              </a:rPr>
              <a:t>	</a:t>
            </a:r>
            <a:r>
              <a:rPr b="0" lang="en-US" sz="3000" spc="-1" strike="noStrike">
                <a:solidFill>
                  <a:srgbClr val="000000"/>
                </a:solidFill>
                <a:latin typeface="Arial"/>
                <a:ea typeface="Arial Unicode MS"/>
              </a:rPr>
              <a:t>Only one sideband is transmitted; the other sideband and carrier are suppressed </a:t>
            </a:r>
            <a:endParaRPr b="0" lang="en-US" sz="3000" spc="-1" strike="noStrike">
              <a:latin typeface="Arial"/>
            </a:endParaRPr>
          </a:p>
          <a:p>
            <a:pPr marL="513000" indent="-510840">
              <a:lnSpc>
                <a:spcPct val="80000"/>
              </a:lnSpc>
              <a:spcBef>
                <a:spcPts val="751"/>
              </a:spcBef>
            </a:pPr>
            <a:r>
              <a:rPr b="0" lang="en-US" sz="3000" spc="-1" strike="noStrike">
                <a:solidFill>
                  <a:srgbClr val="000000"/>
                </a:solidFill>
                <a:latin typeface="Arial"/>
                <a:ea typeface="Arial Unicode MS"/>
              </a:rPr>
              <a:t>C.</a:t>
            </a:r>
            <a:r>
              <a:rPr b="0" lang="en-US" sz="3000" spc="-1" strike="noStrike">
                <a:solidFill>
                  <a:srgbClr val="000000"/>
                </a:solidFill>
                <a:latin typeface="Arial"/>
                <a:ea typeface="Arial Unicode MS"/>
              </a:rPr>
              <a:t>	</a:t>
            </a:r>
            <a:r>
              <a:rPr b="0" lang="en-US" sz="3000" spc="-1" strike="noStrike">
                <a:solidFill>
                  <a:srgbClr val="000000"/>
                </a:solidFill>
                <a:latin typeface="Arial"/>
                <a:ea typeface="Arial Unicode MS"/>
              </a:rPr>
              <a:t>SSB is the only voice mode that is authorized on the 20-meter, 15-meter, and 10-meter amateur bands</a:t>
            </a:r>
            <a:endParaRPr b="0" lang="en-US" sz="3000" spc="-1" strike="noStrike">
              <a:latin typeface="Arial"/>
            </a:endParaRPr>
          </a:p>
          <a:p>
            <a:pPr marL="513000" indent="-510840">
              <a:lnSpc>
                <a:spcPct val="80000"/>
              </a:lnSpc>
              <a:spcBef>
                <a:spcPts val="751"/>
              </a:spcBef>
            </a:pPr>
            <a:r>
              <a:rPr b="0" lang="en-US" sz="3000" spc="-1" strike="noStrike">
                <a:solidFill>
                  <a:srgbClr val="000000"/>
                </a:solidFill>
                <a:latin typeface="Arial"/>
                <a:ea typeface="Arial Unicode MS"/>
              </a:rPr>
              <a:t>D.</a:t>
            </a:r>
            <a:r>
              <a:rPr b="0" lang="en-US" sz="3000" spc="-1" strike="noStrike">
                <a:solidFill>
                  <a:srgbClr val="000000"/>
                </a:solidFill>
                <a:latin typeface="Arial"/>
                <a:ea typeface="Arial Unicode MS"/>
              </a:rPr>
              <a:t>	</a:t>
            </a:r>
            <a:r>
              <a:rPr b="0" lang="en-US" sz="3000" spc="-1" strike="noStrike">
                <a:solidFill>
                  <a:srgbClr val="000000"/>
                </a:solidFill>
                <a:latin typeface="Arial"/>
                <a:ea typeface="Arial Unicode MS"/>
              </a:rPr>
              <a:t>SSB is the only mode that is authorized on the 160-meter, 75-meter and 40-meter amateur bands </a:t>
            </a:r>
            <a:endParaRPr b="0" lang="en-US" sz="3000" spc="-1" strike="noStrike">
              <a:latin typeface="Arial"/>
            </a:endParaRPr>
          </a:p>
        </p:txBody>
      </p:sp>
      <p:sp>
        <p:nvSpPr>
          <p:cNvPr id="119" name="CustomShape 3"/>
          <p:cNvSpPr/>
          <p:nvPr/>
        </p:nvSpPr>
        <p:spPr>
          <a:xfrm>
            <a:off x="0" y="328284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50" dur="indefinite" restart="never" nodeType="tmRoot">
          <p:childTnLst>
            <p:seq>
              <p:cTn id="51" dur="indefinite" nodeType="mainSeq">
                <p:childTnLst>
                  <p:par>
                    <p:cTn id="52" fill="hold">
                      <p:stCondLst>
                        <p:cond delay="indefinite"/>
                      </p:stCondLst>
                      <p:childTnLst>
                        <p:par>
                          <p:cTn id="53" fill="hold">
                            <p:stCondLst>
                              <p:cond delay="0"/>
                            </p:stCondLst>
                            <p:childTnLst>
                              <p:par>
                                <p:cTn id="54" nodeType="clickEffect" fill="hold" presetClass="entr" presetID="22" presetSubtype="4">
                                  <p:stCondLst>
                                    <p:cond delay="0"/>
                                  </p:stCondLst>
                                  <p:childTnLst>
                                    <p:set>
                                      <p:cBhvr>
                                        <p:cTn id="55" dur="1" fill="hold">
                                          <p:stCondLst>
                                            <p:cond delay="0"/>
                                          </p:stCondLst>
                                        </p:cTn>
                                        <p:tgtEl>
                                          <p:spTgt spid="119"/>
                                        </p:tgtEl>
                                        <p:attrNameLst>
                                          <p:attrName>style.visibility</p:attrName>
                                        </p:attrNameLst>
                                      </p:cBhvr>
                                      <p:to>
                                        <p:strVal val="visible"/>
                                      </p:to>
                                    </p:set>
                                    <p:animEffect filter="wipe(down)" transition="in">
                                      <p:cBhvr additive="repl">
                                        <p:cTn id="56" dur="500"/>
                                        <p:tgtEl>
                                          <p:spTgt spid="11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0" name="CustomShape 1"/>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G2A08 -- Which of the following is a recommended way to break into a conversation when using phone?</a:t>
            </a:r>
            <a:endParaRPr b="0" lang="en-US" sz="2800" spc="-1" strike="noStrike">
              <a:latin typeface="Arial"/>
            </a:endParaRPr>
          </a:p>
        </p:txBody>
      </p:sp>
      <p:sp>
        <p:nvSpPr>
          <p:cNvPr id="121" name="CustomShape 2"/>
          <p:cNvSpPr/>
          <p:nvPr/>
        </p:nvSpPr>
        <p:spPr>
          <a:xfrm>
            <a:off x="457200" y="2011320"/>
            <a:ext cx="8229240" cy="3992040"/>
          </a:xfrm>
          <a:prstGeom prst="rect">
            <a:avLst/>
          </a:prstGeom>
          <a:noFill/>
          <a:ln w="9360">
            <a:noFill/>
          </a:ln>
        </p:spPr>
        <p:style>
          <a:lnRef idx="0"/>
          <a:fillRef idx="0"/>
          <a:effectRef idx="0"/>
          <a:fontRef idx="minor"/>
        </p:style>
        <p:txBody>
          <a:bodyPr>
            <a:noAutofit/>
          </a:bodyPr>
          <a:p>
            <a:pPr marL="513000" indent="-510840">
              <a:lnSpc>
                <a:spcPct val="9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Say "QRZ" several times followed by your call sign</a:t>
            </a:r>
            <a:endParaRPr b="0" lang="en-US" sz="2600" spc="-1" strike="noStrike">
              <a:latin typeface="Arial"/>
            </a:endParaRPr>
          </a:p>
          <a:p>
            <a:pPr marL="513000" indent="-510840">
              <a:lnSpc>
                <a:spcPct val="9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Say your call sign during a break between transmissions from the other stations</a:t>
            </a:r>
            <a:endParaRPr b="0" lang="en-US" sz="2600" spc="-1" strike="noStrike">
              <a:latin typeface="Arial"/>
            </a:endParaRPr>
          </a:p>
          <a:p>
            <a:pPr marL="513000" indent="-510840">
              <a:lnSpc>
                <a:spcPct val="9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Say "Break Break Break" and wait for a response</a:t>
            </a:r>
            <a:endParaRPr b="0" lang="en-US" sz="2600" spc="-1" strike="noStrike">
              <a:latin typeface="Arial"/>
            </a:endParaRPr>
          </a:p>
          <a:p>
            <a:pPr marL="513000" indent="-510840">
              <a:lnSpc>
                <a:spcPct val="9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Say "CQ" followed by the call sign of either station</a:t>
            </a:r>
            <a:endParaRPr b="0" lang="en-US" sz="2600" spc="-1" strike="noStrike">
              <a:latin typeface="Arial"/>
            </a:endParaRPr>
          </a:p>
        </p:txBody>
      </p:sp>
      <p:sp>
        <p:nvSpPr>
          <p:cNvPr id="122" name="CustomShape 3"/>
          <p:cNvSpPr/>
          <p:nvPr/>
        </p:nvSpPr>
        <p:spPr>
          <a:xfrm>
            <a:off x="0" y="257508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57" dur="indefinite" restart="never" nodeType="tmRoot">
          <p:childTnLst>
            <p:seq>
              <p:cTn id="58" dur="indefinite" nodeType="mainSeq">
                <p:childTnLst>
                  <p:par>
                    <p:cTn id="59" fill="hold">
                      <p:stCondLst>
                        <p:cond delay="indefinite"/>
                      </p:stCondLst>
                      <p:childTnLst>
                        <p:par>
                          <p:cTn id="60" fill="hold">
                            <p:stCondLst>
                              <p:cond delay="0"/>
                            </p:stCondLst>
                            <p:childTnLst>
                              <p:par>
                                <p:cTn id="61" nodeType="clickEffect" fill="hold" presetClass="entr" presetID="22" presetSubtype="4">
                                  <p:stCondLst>
                                    <p:cond delay="0"/>
                                  </p:stCondLst>
                                  <p:childTnLst>
                                    <p:set>
                                      <p:cBhvr>
                                        <p:cTn id="62" dur="1" fill="hold">
                                          <p:stCondLst>
                                            <p:cond delay="0"/>
                                          </p:stCondLst>
                                        </p:cTn>
                                        <p:tgtEl>
                                          <p:spTgt spid="122"/>
                                        </p:tgtEl>
                                        <p:attrNameLst>
                                          <p:attrName>style.visibility</p:attrName>
                                        </p:attrNameLst>
                                      </p:cBhvr>
                                      <p:to>
                                        <p:strVal val="visible"/>
                                      </p:to>
                                    </p:set>
                                    <p:animEffect filter="wipe(down)" transition="in">
                                      <p:cBhvr additive="repl">
                                        <p:cTn id="63" dur="500"/>
                                        <p:tgtEl>
                                          <p:spTgt spid="12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3" name="CustomShape 1"/>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G2A09 -- Why do most amateur stations use lower sideband on the 160-meter, 75-meter and 40-meter bands?</a:t>
            </a:r>
            <a:endParaRPr b="0" lang="en-US" sz="2800" spc="-1" strike="noStrike">
              <a:latin typeface="Arial"/>
            </a:endParaRPr>
          </a:p>
        </p:txBody>
      </p:sp>
      <p:sp>
        <p:nvSpPr>
          <p:cNvPr id="124" name="CustomShape 2"/>
          <p:cNvSpPr/>
          <p:nvPr/>
        </p:nvSpPr>
        <p:spPr>
          <a:xfrm>
            <a:off x="457200" y="2011320"/>
            <a:ext cx="8229240" cy="3992040"/>
          </a:xfrm>
          <a:prstGeom prst="rect">
            <a:avLst/>
          </a:prstGeom>
          <a:noFill/>
          <a:ln w="9360">
            <a:noFill/>
          </a:ln>
        </p:spPr>
        <p:style>
          <a:lnRef idx="0"/>
          <a:fillRef idx="0"/>
          <a:effectRef idx="0"/>
          <a:fontRef idx="minor"/>
        </p:style>
        <p:txBody>
          <a:bodyPr>
            <a:noAutofit/>
          </a:bodyPr>
          <a:p>
            <a:pPr marL="513000" indent="-510840">
              <a:lnSpc>
                <a:spcPct val="90000"/>
              </a:lnSpc>
              <a:spcBef>
                <a:spcPts val="751"/>
              </a:spcBef>
            </a:pPr>
            <a:r>
              <a:rPr b="0" lang="en-US" sz="3000" spc="-1" strike="noStrike">
                <a:solidFill>
                  <a:srgbClr val="000000"/>
                </a:solidFill>
                <a:latin typeface="Arial"/>
                <a:ea typeface="Arial Unicode MS"/>
              </a:rPr>
              <a:t>A.</a:t>
            </a:r>
            <a:r>
              <a:rPr b="0" lang="en-US" sz="3000" spc="-1" strike="noStrike">
                <a:solidFill>
                  <a:srgbClr val="000000"/>
                </a:solidFill>
                <a:latin typeface="Arial"/>
                <a:ea typeface="Arial Unicode MS"/>
              </a:rPr>
              <a:t>	</a:t>
            </a:r>
            <a:r>
              <a:rPr b="0" lang="en-US" sz="3000" spc="-1" strike="noStrike">
                <a:solidFill>
                  <a:srgbClr val="000000"/>
                </a:solidFill>
                <a:latin typeface="Arial"/>
                <a:ea typeface="Arial Unicode MS"/>
              </a:rPr>
              <a:t>Lower sideband is more efficient than upper sideband at these frequencies</a:t>
            </a:r>
            <a:endParaRPr b="0" lang="en-US" sz="3000" spc="-1" strike="noStrike">
              <a:latin typeface="Arial"/>
            </a:endParaRPr>
          </a:p>
          <a:p>
            <a:pPr marL="513000" indent="-510840">
              <a:lnSpc>
                <a:spcPct val="90000"/>
              </a:lnSpc>
              <a:spcBef>
                <a:spcPts val="751"/>
              </a:spcBef>
            </a:pPr>
            <a:r>
              <a:rPr b="0" lang="en-US" sz="3000" spc="-1" strike="noStrike">
                <a:solidFill>
                  <a:srgbClr val="000000"/>
                </a:solidFill>
                <a:latin typeface="Arial"/>
                <a:ea typeface="Arial Unicode MS"/>
              </a:rPr>
              <a:t>B.</a:t>
            </a:r>
            <a:r>
              <a:rPr b="0" lang="en-US" sz="3000" spc="-1" strike="noStrike">
                <a:solidFill>
                  <a:srgbClr val="000000"/>
                </a:solidFill>
                <a:latin typeface="Arial"/>
                <a:ea typeface="Arial Unicode MS"/>
              </a:rPr>
              <a:t>	</a:t>
            </a:r>
            <a:r>
              <a:rPr b="0" lang="en-US" sz="3000" spc="-1" strike="noStrike">
                <a:solidFill>
                  <a:srgbClr val="000000"/>
                </a:solidFill>
                <a:latin typeface="Arial"/>
                <a:ea typeface="Arial Unicode MS"/>
              </a:rPr>
              <a:t>Lower sideband is the only sideband legal on these frequency bands</a:t>
            </a:r>
            <a:endParaRPr b="0" lang="en-US" sz="3000" spc="-1" strike="noStrike">
              <a:latin typeface="Arial"/>
            </a:endParaRPr>
          </a:p>
          <a:p>
            <a:pPr marL="513000" indent="-510840">
              <a:lnSpc>
                <a:spcPct val="90000"/>
              </a:lnSpc>
              <a:spcBef>
                <a:spcPts val="751"/>
              </a:spcBef>
            </a:pPr>
            <a:r>
              <a:rPr b="0" lang="en-US" sz="3000" spc="-1" strike="noStrike">
                <a:solidFill>
                  <a:srgbClr val="000000"/>
                </a:solidFill>
                <a:latin typeface="Arial"/>
                <a:ea typeface="Arial Unicode MS"/>
              </a:rPr>
              <a:t>C.</a:t>
            </a:r>
            <a:r>
              <a:rPr b="0" lang="en-US" sz="3000" spc="-1" strike="noStrike">
                <a:solidFill>
                  <a:srgbClr val="000000"/>
                </a:solidFill>
                <a:latin typeface="Arial"/>
                <a:ea typeface="Arial Unicode MS"/>
              </a:rPr>
              <a:t>	</a:t>
            </a:r>
            <a:r>
              <a:rPr b="0" lang="en-US" sz="3000" spc="-1" strike="noStrike">
                <a:solidFill>
                  <a:srgbClr val="000000"/>
                </a:solidFill>
                <a:latin typeface="Arial"/>
                <a:ea typeface="Arial Unicode MS"/>
              </a:rPr>
              <a:t>Because it is fully compatible with an AM detector</a:t>
            </a:r>
            <a:endParaRPr b="0" lang="en-US" sz="3000" spc="-1" strike="noStrike">
              <a:latin typeface="Arial"/>
            </a:endParaRPr>
          </a:p>
          <a:p>
            <a:pPr marL="513000" indent="-510840">
              <a:lnSpc>
                <a:spcPct val="90000"/>
              </a:lnSpc>
              <a:spcBef>
                <a:spcPts val="751"/>
              </a:spcBef>
            </a:pPr>
            <a:r>
              <a:rPr b="0" lang="en-US" sz="3000" spc="-1" strike="noStrike">
                <a:solidFill>
                  <a:srgbClr val="000000"/>
                </a:solidFill>
                <a:latin typeface="Arial"/>
                <a:ea typeface="Arial Unicode MS"/>
              </a:rPr>
              <a:t>D.</a:t>
            </a:r>
            <a:r>
              <a:rPr b="0" lang="en-US" sz="3000" spc="-1" strike="noStrike">
                <a:solidFill>
                  <a:srgbClr val="000000"/>
                </a:solidFill>
                <a:latin typeface="Arial"/>
                <a:ea typeface="Arial Unicode MS"/>
              </a:rPr>
              <a:t>	</a:t>
            </a:r>
            <a:r>
              <a:rPr b="0" lang="en-US" sz="3000" spc="-1" strike="noStrike">
                <a:solidFill>
                  <a:srgbClr val="000000"/>
                </a:solidFill>
                <a:latin typeface="Arial"/>
                <a:ea typeface="Arial Unicode MS"/>
              </a:rPr>
              <a:t>Current amateur practice is to use lower sideband on these frequency bands</a:t>
            </a:r>
            <a:endParaRPr b="0" lang="en-US" sz="3000" spc="-1" strike="noStrike">
              <a:latin typeface="Arial"/>
            </a:endParaRPr>
          </a:p>
        </p:txBody>
      </p:sp>
      <p:sp>
        <p:nvSpPr>
          <p:cNvPr id="125" name="CustomShape 3"/>
          <p:cNvSpPr/>
          <p:nvPr/>
        </p:nvSpPr>
        <p:spPr>
          <a:xfrm>
            <a:off x="0" y="486396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64" dur="indefinite" restart="never" nodeType="tmRoot">
          <p:childTnLst>
            <p:seq>
              <p:cTn id="65" dur="indefinite" nodeType="mainSeq">
                <p:childTnLst>
                  <p:par>
                    <p:cTn id="66" fill="hold">
                      <p:stCondLst>
                        <p:cond delay="indefinite"/>
                      </p:stCondLst>
                      <p:childTnLst>
                        <p:par>
                          <p:cTn id="67" fill="hold">
                            <p:stCondLst>
                              <p:cond delay="0"/>
                            </p:stCondLst>
                            <p:childTnLst>
                              <p:par>
                                <p:cTn id="68" nodeType="clickEffect" fill="hold" presetClass="entr" presetID="22" presetSubtype="4">
                                  <p:stCondLst>
                                    <p:cond delay="0"/>
                                  </p:stCondLst>
                                  <p:childTnLst>
                                    <p:set>
                                      <p:cBhvr>
                                        <p:cTn id="69" dur="1" fill="hold">
                                          <p:stCondLst>
                                            <p:cond delay="0"/>
                                          </p:stCondLst>
                                        </p:cTn>
                                        <p:tgtEl>
                                          <p:spTgt spid="125"/>
                                        </p:tgtEl>
                                        <p:attrNameLst>
                                          <p:attrName>style.visibility</p:attrName>
                                        </p:attrNameLst>
                                      </p:cBhvr>
                                      <p:to>
                                        <p:strVal val="visible"/>
                                      </p:to>
                                    </p:set>
                                    <p:animEffect filter="wipe(down)" transition="in">
                                      <p:cBhvr additive="repl">
                                        <p:cTn id="70" dur="500"/>
                                        <p:tgtEl>
                                          <p:spTgt spid="1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6" name="CustomShape 1"/>
          <p:cNvSpPr/>
          <p:nvPr/>
        </p:nvSpPr>
        <p:spPr>
          <a:xfrm>
            <a:off x="1828800" y="182520"/>
            <a:ext cx="6857640" cy="164592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G2A11 -- What does the expression "CQ DX" usually indicate?</a:t>
            </a:r>
            <a:endParaRPr b="0" lang="en-US" sz="2800" spc="-1" strike="noStrike">
              <a:latin typeface="Arial"/>
            </a:endParaRPr>
          </a:p>
        </p:txBody>
      </p:sp>
      <p:sp>
        <p:nvSpPr>
          <p:cNvPr id="127" name="CustomShape 2"/>
          <p:cNvSpPr/>
          <p:nvPr/>
        </p:nvSpPr>
        <p:spPr>
          <a:xfrm>
            <a:off x="457200" y="2011320"/>
            <a:ext cx="8229240" cy="39920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A general call for any station</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The caller is listening for a station in Germany </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The caller is looking for any station outside their own country</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A distress call</a:t>
            </a:r>
            <a:endParaRPr b="0" lang="en-US" sz="2600" spc="-1" strike="noStrike">
              <a:latin typeface="Arial"/>
            </a:endParaRPr>
          </a:p>
        </p:txBody>
      </p:sp>
      <p:sp>
        <p:nvSpPr>
          <p:cNvPr id="128" name="CustomShape 3"/>
          <p:cNvSpPr/>
          <p:nvPr/>
        </p:nvSpPr>
        <p:spPr>
          <a:xfrm>
            <a:off x="0" y="317340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71" dur="indefinite" restart="never" nodeType="tmRoot">
          <p:childTnLst>
            <p:seq>
              <p:cTn id="72" dur="indefinite" nodeType="mainSeq">
                <p:childTnLst>
                  <p:par>
                    <p:cTn id="73" fill="hold">
                      <p:stCondLst>
                        <p:cond delay="indefinite"/>
                      </p:stCondLst>
                      <p:childTnLst>
                        <p:par>
                          <p:cTn id="74" fill="hold">
                            <p:stCondLst>
                              <p:cond delay="0"/>
                            </p:stCondLst>
                            <p:childTnLst>
                              <p:par>
                                <p:cTn id="75" nodeType="clickEffect" fill="hold" presetClass="entr" presetID="22" presetSubtype="4">
                                  <p:stCondLst>
                                    <p:cond delay="0"/>
                                  </p:stCondLst>
                                  <p:childTnLst>
                                    <p:set>
                                      <p:cBhvr>
                                        <p:cTn id="76" dur="1" fill="hold">
                                          <p:stCondLst>
                                            <p:cond delay="0"/>
                                          </p:stCondLst>
                                        </p:cTn>
                                        <p:tgtEl>
                                          <p:spTgt spid="128"/>
                                        </p:tgtEl>
                                        <p:attrNameLst>
                                          <p:attrName>style.visibility</p:attrName>
                                        </p:attrNameLst>
                                      </p:cBhvr>
                                      <p:to>
                                        <p:strVal val="visible"/>
                                      </p:to>
                                    </p:set>
                                    <p:animEffect filter="wipe(down)" transition="in">
                                      <p:cBhvr additive="repl">
                                        <p:cTn id="77" dur="500"/>
                                        <p:tgtEl>
                                          <p:spTgt spid="12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9" name="CustomShape 1"/>
          <p:cNvSpPr/>
          <p:nvPr/>
        </p:nvSpPr>
        <p:spPr>
          <a:xfrm>
            <a:off x="1828800" y="182520"/>
            <a:ext cx="6857640" cy="164592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G2B01 -- Which of the following is true concerning access to frequencies in non-emergency situations?</a:t>
            </a:r>
            <a:endParaRPr b="0" lang="en-US" sz="2800" spc="-1" strike="noStrike">
              <a:latin typeface="Arial"/>
            </a:endParaRPr>
          </a:p>
        </p:txBody>
      </p:sp>
      <p:sp>
        <p:nvSpPr>
          <p:cNvPr id="130" name="CustomShape 2"/>
          <p:cNvSpPr/>
          <p:nvPr/>
        </p:nvSpPr>
        <p:spPr>
          <a:xfrm>
            <a:off x="457200" y="2011320"/>
            <a:ext cx="8229240" cy="39920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Nets always have priority</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QSO’s in process always have priority</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Except during FCC declared emergencies, no one has priority access to frequencies</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Contest operations must always yield to non-contest use of frequencies</a:t>
            </a:r>
            <a:endParaRPr b="0" lang="en-US" sz="2600" spc="-1" strike="noStrike">
              <a:latin typeface="Arial"/>
            </a:endParaRPr>
          </a:p>
        </p:txBody>
      </p:sp>
      <p:sp>
        <p:nvSpPr>
          <p:cNvPr id="131" name="CustomShape 3"/>
          <p:cNvSpPr/>
          <p:nvPr/>
        </p:nvSpPr>
        <p:spPr>
          <a:xfrm>
            <a:off x="0" y="314172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78" dur="indefinite" restart="never" nodeType="tmRoot">
          <p:childTnLst>
            <p:seq>
              <p:cTn id="79" dur="indefinite" nodeType="mainSeq">
                <p:childTnLst>
                  <p:par>
                    <p:cTn id="80" fill="hold">
                      <p:stCondLst>
                        <p:cond delay="indefinite"/>
                      </p:stCondLst>
                      <p:childTnLst>
                        <p:par>
                          <p:cTn id="81" fill="hold">
                            <p:stCondLst>
                              <p:cond delay="0"/>
                            </p:stCondLst>
                            <p:childTnLst>
                              <p:par>
                                <p:cTn id="82" nodeType="clickEffect" fill="hold" presetClass="entr" presetID="22" presetSubtype="4">
                                  <p:stCondLst>
                                    <p:cond delay="0"/>
                                  </p:stCondLst>
                                  <p:childTnLst>
                                    <p:set>
                                      <p:cBhvr>
                                        <p:cTn id="83" dur="1" fill="hold">
                                          <p:stCondLst>
                                            <p:cond delay="0"/>
                                          </p:stCondLst>
                                        </p:cTn>
                                        <p:tgtEl>
                                          <p:spTgt spid="131"/>
                                        </p:tgtEl>
                                        <p:attrNameLst>
                                          <p:attrName>style.visibility</p:attrName>
                                        </p:attrNameLst>
                                      </p:cBhvr>
                                      <p:to>
                                        <p:strVal val="visible"/>
                                      </p:to>
                                    </p:set>
                                    <p:animEffect filter="wipe(down)" transition="in">
                                      <p:cBhvr additive="repl">
                                        <p:cTn id="84" dur="500"/>
                                        <p:tgtEl>
                                          <p:spTgt spid="13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2" name="CustomShape 1"/>
          <p:cNvSpPr/>
          <p:nvPr/>
        </p:nvSpPr>
        <p:spPr>
          <a:xfrm>
            <a:off x="1828800" y="360360"/>
            <a:ext cx="6857640" cy="164592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G2B03 -- If propagation changes during your contact and you notice increasing interference from other activity on the same frequency, what should you do?</a:t>
            </a:r>
            <a:endParaRPr b="0" lang="en-US" sz="2800" spc="-1" strike="noStrike">
              <a:latin typeface="Arial"/>
            </a:endParaRPr>
          </a:p>
        </p:txBody>
      </p:sp>
      <p:sp>
        <p:nvSpPr>
          <p:cNvPr id="133" name="CustomShape 2"/>
          <p:cNvSpPr/>
          <p:nvPr/>
        </p:nvSpPr>
        <p:spPr>
          <a:xfrm>
            <a:off x="457200" y="2411280"/>
            <a:ext cx="8229240" cy="3611160"/>
          </a:xfrm>
          <a:prstGeom prst="rect">
            <a:avLst/>
          </a:prstGeom>
          <a:noFill/>
          <a:ln w="9360">
            <a:noFill/>
          </a:ln>
        </p:spPr>
        <p:style>
          <a:lnRef idx="0"/>
          <a:fillRef idx="0"/>
          <a:effectRef idx="0"/>
          <a:fontRef idx="minor"/>
        </p:style>
        <p:txBody>
          <a:bodyPr>
            <a:noAutofit/>
          </a:bodyPr>
          <a:p>
            <a:pPr marL="513000" indent="-510840">
              <a:lnSpc>
                <a:spcPct val="9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Tell the interfering stations to change frequency </a:t>
            </a:r>
            <a:endParaRPr b="0" lang="en-US" sz="2600" spc="-1" strike="noStrike">
              <a:latin typeface="Arial"/>
            </a:endParaRPr>
          </a:p>
          <a:p>
            <a:pPr marL="513000" indent="-510840">
              <a:lnSpc>
                <a:spcPct val="9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Report the interference to your local Amateur Auxiliary Coordinator </a:t>
            </a:r>
            <a:endParaRPr b="0" lang="en-US" sz="2600" spc="-1" strike="noStrike">
              <a:latin typeface="Arial"/>
            </a:endParaRPr>
          </a:p>
          <a:p>
            <a:pPr marL="513000" indent="-510840">
              <a:lnSpc>
                <a:spcPct val="9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As a common courtesy, move your contact to another frequency </a:t>
            </a:r>
            <a:endParaRPr b="0" lang="en-US" sz="2600" spc="-1" strike="noStrike">
              <a:latin typeface="Arial"/>
            </a:endParaRPr>
          </a:p>
          <a:p>
            <a:pPr marL="513000" indent="-510840">
              <a:lnSpc>
                <a:spcPct val="9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Increase power to overcome interference</a:t>
            </a:r>
            <a:endParaRPr b="0" lang="en-US" sz="2600" spc="-1" strike="noStrike">
              <a:latin typeface="Arial"/>
            </a:endParaRPr>
          </a:p>
        </p:txBody>
      </p:sp>
      <p:sp>
        <p:nvSpPr>
          <p:cNvPr id="134" name="CustomShape 3"/>
          <p:cNvSpPr/>
          <p:nvPr/>
        </p:nvSpPr>
        <p:spPr>
          <a:xfrm>
            <a:off x="0" y="374184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85" dur="indefinite" restart="never" nodeType="tmRoot">
          <p:childTnLst>
            <p:seq>
              <p:cTn id="86" dur="indefinite" nodeType="mainSeq">
                <p:childTnLst>
                  <p:par>
                    <p:cTn id="87" fill="hold">
                      <p:stCondLst>
                        <p:cond delay="indefinite"/>
                      </p:stCondLst>
                      <p:childTnLst>
                        <p:par>
                          <p:cTn id="88" fill="hold">
                            <p:stCondLst>
                              <p:cond delay="0"/>
                            </p:stCondLst>
                            <p:childTnLst>
                              <p:par>
                                <p:cTn id="89" nodeType="clickEffect" fill="hold" presetClass="entr" presetID="22" presetSubtype="4">
                                  <p:stCondLst>
                                    <p:cond delay="0"/>
                                  </p:stCondLst>
                                  <p:childTnLst>
                                    <p:set>
                                      <p:cBhvr>
                                        <p:cTn id="90" dur="1" fill="hold">
                                          <p:stCondLst>
                                            <p:cond delay="0"/>
                                          </p:stCondLst>
                                        </p:cTn>
                                        <p:tgtEl>
                                          <p:spTgt spid="134"/>
                                        </p:tgtEl>
                                        <p:attrNameLst>
                                          <p:attrName>style.visibility</p:attrName>
                                        </p:attrNameLst>
                                      </p:cBhvr>
                                      <p:to>
                                        <p:strVal val="visible"/>
                                      </p:to>
                                    </p:set>
                                    <p:animEffect filter="wipe(down)" transition="in">
                                      <p:cBhvr additive="repl">
                                        <p:cTn id="91" dur="500"/>
                                        <p:tgtEl>
                                          <p:spTgt spid="13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5" name="CustomShape 1"/>
          <p:cNvSpPr/>
          <p:nvPr/>
        </p:nvSpPr>
        <p:spPr>
          <a:xfrm>
            <a:off x="1828800" y="361800"/>
            <a:ext cx="6857640" cy="210312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G2B04 -- When selecting a CW transmitting frequency, what minimum separation should be used to minimize interference to stations on adjacent frequencies?</a:t>
            </a:r>
            <a:br/>
            <a:endParaRPr b="0" lang="en-US" sz="2800" spc="-1" strike="noStrike">
              <a:latin typeface="Arial"/>
            </a:endParaRPr>
          </a:p>
        </p:txBody>
      </p:sp>
      <p:sp>
        <p:nvSpPr>
          <p:cNvPr id="136" name="CustomShape 2"/>
          <p:cNvSpPr/>
          <p:nvPr/>
        </p:nvSpPr>
        <p:spPr>
          <a:xfrm>
            <a:off x="457200" y="2468520"/>
            <a:ext cx="8229240" cy="30776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 5 to 50 Hz </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 150 to 500 Hz </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 1 to 3 kHz </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 3 to 6 kHz</a:t>
            </a:r>
            <a:endParaRPr b="0" lang="en-US" sz="2600" spc="-1" strike="noStrike">
              <a:latin typeface="Arial"/>
            </a:endParaRPr>
          </a:p>
        </p:txBody>
      </p:sp>
      <p:sp>
        <p:nvSpPr>
          <p:cNvPr id="137" name="CustomShape 3"/>
          <p:cNvSpPr/>
          <p:nvPr/>
        </p:nvSpPr>
        <p:spPr>
          <a:xfrm>
            <a:off x="0" y="308772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92" dur="indefinite" restart="never" nodeType="tmRoot">
          <p:childTnLst>
            <p:seq>
              <p:cTn id="93" dur="indefinite" nodeType="mainSeq">
                <p:childTnLst>
                  <p:par>
                    <p:cTn id="94" fill="hold">
                      <p:stCondLst>
                        <p:cond delay="indefinite"/>
                      </p:stCondLst>
                      <p:childTnLst>
                        <p:par>
                          <p:cTn id="95" fill="hold">
                            <p:stCondLst>
                              <p:cond delay="0"/>
                            </p:stCondLst>
                            <p:childTnLst>
                              <p:par>
                                <p:cTn id="96" nodeType="clickEffect" fill="hold" presetClass="entr" presetID="22" presetSubtype="4">
                                  <p:stCondLst>
                                    <p:cond delay="0"/>
                                  </p:stCondLst>
                                  <p:childTnLst>
                                    <p:set>
                                      <p:cBhvr>
                                        <p:cTn id="97" dur="1" fill="hold">
                                          <p:stCondLst>
                                            <p:cond delay="0"/>
                                          </p:stCondLst>
                                        </p:cTn>
                                        <p:tgtEl>
                                          <p:spTgt spid="137"/>
                                        </p:tgtEl>
                                        <p:attrNameLst>
                                          <p:attrName>style.visibility</p:attrName>
                                        </p:attrNameLst>
                                      </p:cBhvr>
                                      <p:to>
                                        <p:strVal val="visible"/>
                                      </p:to>
                                    </p:set>
                                    <p:animEffect filter="wipe(down)" transition="in">
                                      <p:cBhvr additive="repl">
                                        <p:cTn id="98" dur="500"/>
                                        <p:tgtEl>
                                          <p:spTgt spid="13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 name="CustomShape 1"/>
          <p:cNvSpPr/>
          <p:nvPr/>
        </p:nvSpPr>
        <p:spPr>
          <a:xfrm>
            <a:off x="1828800" y="182520"/>
            <a:ext cx="6857640" cy="164592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G2B05 -- What is the customary minimum frequency separation between SSB signals under normal conditions?</a:t>
            </a:r>
            <a:endParaRPr b="0" lang="en-US" sz="2800" spc="-1" strike="noStrike">
              <a:latin typeface="Arial"/>
            </a:endParaRPr>
          </a:p>
        </p:txBody>
      </p:sp>
      <p:sp>
        <p:nvSpPr>
          <p:cNvPr id="139" name="CustomShape 2"/>
          <p:cNvSpPr/>
          <p:nvPr/>
        </p:nvSpPr>
        <p:spPr>
          <a:xfrm>
            <a:off x="457200" y="2011320"/>
            <a:ext cx="8229240" cy="39920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Between 150 and 500 Hz </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Approximately 3 kHz </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Approximately 6 kHz </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Approximately 10 kHz  </a:t>
            </a:r>
            <a:endParaRPr b="0" lang="en-US" sz="2600" spc="-1" strike="noStrike">
              <a:latin typeface="Arial"/>
            </a:endParaRPr>
          </a:p>
        </p:txBody>
      </p:sp>
      <p:sp>
        <p:nvSpPr>
          <p:cNvPr id="140" name="CustomShape 3"/>
          <p:cNvSpPr/>
          <p:nvPr/>
        </p:nvSpPr>
        <p:spPr>
          <a:xfrm>
            <a:off x="0" y="263052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99" dur="indefinite" restart="never" nodeType="tmRoot">
          <p:childTnLst>
            <p:seq>
              <p:cTn id="100" dur="indefinite" nodeType="mainSeq">
                <p:childTnLst>
                  <p:par>
                    <p:cTn id="101" fill="hold">
                      <p:stCondLst>
                        <p:cond delay="indefinite"/>
                      </p:stCondLst>
                      <p:childTnLst>
                        <p:par>
                          <p:cTn id="102" fill="hold">
                            <p:stCondLst>
                              <p:cond delay="0"/>
                            </p:stCondLst>
                            <p:childTnLst>
                              <p:par>
                                <p:cTn id="103" nodeType="clickEffect" fill="hold" presetClass="entr" presetID="22" presetSubtype="4">
                                  <p:stCondLst>
                                    <p:cond delay="0"/>
                                  </p:stCondLst>
                                  <p:childTnLst>
                                    <p:set>
                                      <p:cBhvr>
                                        <p:cTn id="104" dur="1" fill="hold">
                                          <p:stCondLst>
                                            <p:cond delay="0"/>
                                          </p:stCondLst>
                                        </p:cTn>
                                        <p:tgtEl>
                                          <p:spTgt spid="140"/>
                                        </p:tgtEl>
                                        <p:attrNameLst>
                                          <p:attrName>style.visibility</p:attrName>
                                        </p:attrNameLst>
                                      </p:cBhvr>
                                      <p:to>
                                        <p:strVal val="visible"/>
                                      </p:to>
                                    </p:set>
                                    <p:animEffect filter="wipe(down)" transition="in">
                                      <p:cBhvr additive="repl">
                                        <p:cTn id="105" dur="500"/>
                                        <p:tgtEl>
                                          <p:spTgt spid="14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1" name="CustomShape 1"/>
          <p:cNvSpPr/>
          <p:nvPr/>
        </p:nvSpPr>
        <p:spPr>
          <a:xfrm>
            <a:off x="1828800" y="182520"/>
            <a:ext cx="6857640" cy="179820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G2B06 -- What is a practical way to avoid harmful interference on an apparently clear frequency before calling CQ on CW or phone?</a:t>
            </a:r>
            <a:endParaRPr b="0" lang="en-US" sz="2800" spc="-1" strike="noStrike">
              <a:latin typeface="Arial"/>
            </a:endParaRPr>
          </a:p>
        </p:txBody>
      </p:sp>
      <p:sp>
        <p:nvSpPr>
          <p:cNvPr id="142" name="CustomShape 2"/>
          <p:cNvSpPr/>
          <p:nvPr/>
        </p:nvSpPr>
        <p:spPr>
          <a:xfrm>
            <a:off x="457200" y="2209680"/>
            <a:ext cx="8229240" cy="4343040"/>
          </a:xfrm>
          <a:prstGeom prst="rect">
            <a:avLst/>
          </a:prstGeom>
          <a:noFill/>
          <a:ln w="9360">
            <a:noFill/>
          </a:ln>
        </p:spPr>
        <p:style>
          <a:lnRef idx="0"/>
          <a:fillRef idx="0"/>
          <a:effectRef idx="0"/>
          <a:fontRef idx="minor"/>
        </p:style>
        <p:txBody>
          <a:bodyPr>
            <a:noAutofit/>
          </a:bodyPr>
          <a:p>
            <a:pPr marL="513000" indent="-510840">
              <a:lnSpc>
                <a:spcPct val="80000"/>
              </a:lnSpc>
              <a:spcBef>
                <a:spcPts val="751"/>
              </a:spcBef>
            </a:pPr>
            <a:r>
              <a:rPr b="0" lang="en-US" sz="3000" spc="-1" strike="noStrike">
                <a:solidFill>
                  <a:srgbClr val="000000"/>
                </a:solidFill>
                <a:latin typeface="Arial"/>
                <a:ea typeface="Arial Unicode MS"/>
              </a:rPr>
              <a:t>A.</a:t>
            </a:r>
            <a:r>
              <a:rPr b="0" lang="en-US" sz="3000" spc="-1" strike="noStrike">
                <a:solidFill>
                  <a:srgbClr val="000000"/>
                </a:solidFill>
                <a:latin typeface="Arial"/>
                <a:ea typeface="Arial Unicode MS"/>
              </a:rPr>
              <a:t>	</a:t>
            </a:r>
            <a:r>
              <a:rPr b="0" lang="en-US" sz="3000" spc="-1" strike="noStrike">
                <a:solidFill>
                  <a:srgbClr val="000000"/>
                </a:solidFill>
                <a:latin typeface="Arial"/>
                <a:ea typeface="Arial Unicode MS"/>
              </a:rPr>
              <a:t>Send "QRL?" on CW, followed by your call sign; or, if using phone, ask if the frequency is in use, followed by your call sign</a:t>
            </a:r>
            <a:endParaRPr b="0" lang="en-US" sz="3000" spc="-1" strike="noStrike">
              <a:latin typeface="Arial"/>
            </a:endParaRPr>
          </a:p>
          <a:p>
            <a:pPr marL="513000" indent="-510840">
              <a:lnSpc>
                <a:spcPct val="80000"/>
              </a:lnSpc>
              <a:spcBef>
                <a:spcPts val="751"/>
              </a:spcBef>
            </a:pPr>
            <a:r>
              <a:rPr b="0" lang="en-US" sz="3000" spc="-1" strike="noStrike">
                <a:solidFill>
                  <a:srgbClr val="000000"/>
                </a:solidFill>
                <a:latin typeface="Arial"/>
                <a:ea typeface="Arial Unicode MS"/>
              </a:rPr>
              <a:t>B.</a:t>
            </a:r>
            <a:r>
              <a:rPr b="0" lang="en-US" sz="3000" spc="-1" strike="noStrike">
                <a:solidFill>
                  <a:srgbClr val="000000"/>
                </a:solidFill>
                <a:latin typeface="Arial"/>
                <a:ea typeface="Arial Unicode MS"/>
              </a:rPr>
              <a:t>	</a:t>
            </a:r>
            <a:r>
              <a:rPr b="0" lang="en-US" sz="3000" spc="-1" strike="noStrike">
                <a:solidFill>
                  <a:srgbClr val="000000"/>
                </a:solidFill>
                <a:latin typeface="Arial"/>
                <a:ea typeface="Arial Unicode MS"/>
              </a:rPr>
              <a:t>Listen for 2 minutes before calling CQ </a:t>
            </a:r>
            <a:endParaRPr b="0" lang="en-US" sz="3000" spc="-1" strike="noStrike">
              <a:latin typeface="Arial"/>
            </a:endParaRPr>
          </a:p>
          <a:p>
            <a:pPr marL="513000" indent="-510840">
              <a:lnSpc>
                <a:spcPct val="80000"/>
              </a:lnSpc>
              <a:spcBef>
                <a:spcPts val="751"/>
              </a:spcBef>
            </a:pPr>
            <a:r>
              <a:rPr b="0" lang="en-US" sz="3000" spc="-1" strike="noStrike">
                <a:solidFill>
                  <a:srgbClr val="000000"/>
                </a:solidFill>
                <a:latin typeface="Arial"/>
                <a:ea typeface="Arial Unicode MS"/>
              </a:rPr>
              <a:t>C.</a:t>
            </a:r>
            <a:r>
              <a:rPr b="0" lang="en-US" sz="3000" spc="-1" strike="noStrike">
                <a:solidFill>
                  <a:srgbClr val="000000"/>
                </a:solidFill>
                <a:latin typeface="Arial"/>
                <a:ea typeface="Arial Unicode MS"/>
              </a:rPr>
              <a:t>	</a:t>
            </a:r>
            <a:r>
              <a:rPr b="0" lang="en-US" sz="3000" spc="-1" strike="noStrike">
                <a:solidFill>
                  <a:srgbClr val="000000"/>
                </a:solidFill>
                <a:latin typeface="Arial"/>
                <a:ea typeface="Arial Unicode MS"/>
              </a:rPr>
              <a:t>Send the letter "V" in Morse code several times and listen for a response or say "test" several times and listen for a response</a:t>
            </a:r>
            <a:endParaRPr b="0" lang="en-US" sz="3000" spc="-1" strike="noStrike">
              <a:latin typeface="Arial"/>
            </a:endParaRPr>
          </a:p>
          <a:p>
            <a:pPr marL="513000" indent="-510840">
              <a:lnSpc>
                <a:spcPct val="80000"/>
              </a:lnSpc>
              <a:spcBef>
                <a:spcPts val="751"/>
              </a:spcBef>
            </a:pPr>
            <a:r>
              <a:rPr b="0" lang="en-US" sz="3000" spc="-1" strike="noStrike">
                <a:solidFill>
                  <a:srgbClr val="000000"/>
                </a:solidFill>
                <a:latin typeface="Arial"/>
                <a:ea typeface="Arial Unicode MS"/>
              </a:rPr>
              <a:t>D.</a:t>
            </a:r>
            <a:r>
              <a:rPr b="0" lang="en-US" sz="3000" spc="-1" strike="noStrike">
                <a:solidFill>
                  <a:srgbClr val="000000"/>
                </a:solidFill>
                <a:latin typeface="Arial"/>
                <a:ea typeface="Arial Unicode MS"/>
              </a:rPr>
              <a:t>	</a:t>
            </a:r>
            <a:r>
              <a:rPr b="0" lang="en-US" sz="3000" spc="-1" strike="noStrike">
                <a:solidFill>
                  <a:srgbClr val="000000"/>
                </a:solidFill>
                <a:latin typeface="Arial"/>
                <a:ea typeface="Arial Unicode MS"/>
              </a:rPr>
              <a:t>Send “QSY” on CW or if using phone, announce “the frequency is in use”, then send your call and listen for a response</a:t>
            </a:r>
            <a:endParaRPr b="0" lang="en-US" sz="3000" spc="-1" strike="noStrike">
              <a:latin typeface="Arial"/>
            </a:endParaRPr>
          </a:p>
        </p:txBody>
      </p:sp>
      <p:sp>
        <p:nvSpPr>
          <p:cNvPr id="143" name="CustomShape 3"/>
          <p:cNvSpPr/>
          <p:nvPr/>
        </p:nvSpPr>
        <p:spPr>
          <a:xfrm>
            <a:off x="0" y="226044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106" dur="indefinite" restart="never" nodeType="tmRoot">
          <p:childTnLst>
            <p:seq>
              <p:cTn id="107" dur="indefinite" nodeType="mainSeq">
                <p:childTnLst>
                  <p:par>
                    <p:cTn id="108" fill="hold">
                      <p:stCondLst>
                        <p:cond delay="indefinite"/>
                      </p:stCondLst>
                      <p:childTnLst>
                        <p:par>
                          <p:cTn id="109" fill="hold">
                            <p:stCondLst>
                              <p:cond delay="0"/>
                            </p:stCondLst>
                            <p:childTnLst>
                              <p:par>
                                <p:cTn id="110" nodeType="clickEffect" fill="hold" presetClass="entr" presetID="22" presetSubtype="4">
                                  <p:stCondLst>
                                    <p:cond delay="0"/>
                                  </p:stCondLst>
                                  <p:childTnLst>
                                    <p:set>
                                      <p:cBhvr>
                                        <p:cTn id="111" dur="1" fill="hold">
                                          <p:stCondLst>
                                            <p:cond delay="0"/>
                                          </p:stCondLst>
                                        </p:cTn>
                                        <p:tgtEl>
                                          <p:spTgt spid="143"/>
                                        </p:tgtEl>
                                        <p:attrNameLst>
                                          <p:attrName>style.visibility</p:attrName>
                                        </p:attrNameLst>
                                      </p:cBhvr>
                                      <p:to>
                                        <p:strVal val="visible"/>
                                      </p:to>
                                    </p:set>
                                    <p:animEffect filter="wipe(down)" transition="in">
                                      <p:cBhvr additive="repl">
                                        <p:cTn id="112" dur="500"/>
                                        <p:tgtEl>
                                          <p:spTgt spid="14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3" name="CustomShape 1"/>
          <p:cNvSpPr/>
          <p:nvPr/>
        </p:nvSpPr>
        <p:spPr>
          <a:xfrm>
            <a:off x="457200" y="1828800"/>
            <a:ext cx="8229240" cy="475416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Basic Operating </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Making a Contact</a:t>
            </a:r>
            <a:endParaRPr b="0" lang="en-US" sz="3200" spc="-1" strike="noStrike">
              <a:latin typeface="Arial"/>
            </a:endParaRPr>
          </a:p>
          <a:p>
            <a:pPr lvl="2" marL="1800" indent="912600">
              <a:lnSpc>
                <a:spcPct val="100000"/>
              </a:lnSpc>
              <a:spcBef>
                <a:spcPts val="601"/>
              </a:spcBef>
              <a:buClr>
                <a:srgbClr val="000000"/>
              </a:buClr>
              <a:buFont typeface="Arial"/>
              <a:buChar char="•"/>
            </a:pPr>
            <a:r>
              <a:rPr b="0" lang="en-US" sz="2000" spc="-1" strike="noStrike">
                <a:solidFill>
                  <a:srgbClr val="000000"/>
                </a:solidFill>
                <a:latin typeface="Arial"/>
                <a:ea typeface="Arial Unicode MS"/>
              </a:rPr>
              <a:t>Calling CQ on phone:</a:t>
            </a:r>
            <a:endParaRPr b="0" lang="en-US" sz="2000" spc="-1" strike="noStrike">
              <a:latin typeface="Arial"/>
            </a:endParaRPr>
          </a:p>
          <a:p>
            <a:pPr marL="1600200" indent="-226440">
              <a:lnSpc>
                <a:spcPct val="100000"/>
              </a:lnSpc>
              <a:spcBef>
                <a:spcPts val="499"/>
              </a:spcBef>
            </a:pPr>
            <a:r>
              <a:rPr b="1" lang="en-US" sz="2000" spc="-1" strike="noStrike">
                <a:solidFill>
                  <a:srgbClr val="0070c0"/>
                </a:solidFill>
                <a:latin typeface="Arial"/>
                <a:ea typeface="Arial Unicode MS"/>
              </a:rPr>
              <a:t>CQ CQ CQ this is </a:t>
            </a:r>
            <a:r>
              <a:rPr b="1" i="1" lang="en-US" sz="2000" spc="-1" strike="noStrike">
                <a:solidFill>
                  <a:srgbClr val="0070c0"/>
                </a:solidFill>
                <a:latin typeface="Arial"/>
                <a:ea typeface="Arial Unicode MS"/>
              </a:rPr>
              <a:t>&lt;your call&gt; &lt;your call&gt; &lt;your call&gt; </a:t>
            </a:r>
            <a:endParaRPr b="0" lang="en-US" sz="2000" spc="-1" strike="noStrike">
              <a:latin typeface="Arial"/>
            </a:endParaRPr>
          </a:p>
          <a:p>
            <a:pPr marL="1600200" indent="-226440">
              <a:lnSpc>
                <a:spcPct val="100000"/>
              </a:lnSpc>
              <a:spcBef>
                <a:spcPts val="499"/>
              </a:spcBef>
            </a:pPr>
            <a:r>
              <a:rPr b="1" lang="en-US" sz="2000" spc="-1" strike="noStrike">
                <a:solidFill>
                  <a:srgbClr val="0070c0"/>
                </a:solidFill>
                <a:latin typeface="Arial"/>
                <a:ea typeface="Arial Unicode MS"/>
              </a:rPr>
              <a:t>CQ CQ CQ this is </a:t>
            </a:r>
            <a:r>
              <a:rPr b="1" i="1" lang="en-US" sz="2000" spc="-1" strike="noStrike">
                <a:solidFill>
                  <a:srgbClr val="0070c0"/>
                </a:solidFill>
                <a:latin typeface="Arial"/>
                <a:ea typeface="Arial Unicode MS"/>
              </a:rPr>
              <a:t>&lt;your call&gt; &lt;your call&gt; &lt;your call&gt; </a:t>
            </a:r>
            <a:endParaRPr b="0" lang="en-US" sz="2000" spc="-1" strike="noStrike">
              <a:latin typeface="Arial"/>
            </a:endParaRPr>
          </a:p>
          <a:p>
            <a:pPr marL="1600200" indent="-226440">
              <a:lnSpc>
                <a:spcPct val="100000"/>
              </a:lnSpc>
              <a:spcBef>
                <a:spcPts val="499"/>
              </a:spcBef>
            </a:pPr>
            <a:r>
              <a:rPr b="1" lang="en-US" sz="2000" spc="-1" strike="noStrike">
                <a:solidFill>
                  <a:srgbClr val="0070c0"/>
                </a:solidFill>
                <a:latin typeface="Arial"/>
                <a:ea typeface="Arial Unicode MS"/>
              </a:rPr>
              <a:t>CQ CQ CQ this is </a:t>
            </a:r>
            <a:r>
              <a:rPr b="1" i="1" lang="en-US" sz="2000" spc="-1" strike="noStrike">
                <a:solidFill>
                  <a:srgbClr val="0070c0"/>
                </a:solidFill>
                <a:latin typeface="Arial"/>
                <a:ea typeface="Arial Unicode MS"/>
              </a:rPr>
              <a:t>&lt;your call&gt; &lt;your call&gt; &lt;your call&gt; </a:t>
            </a:r>
            <a:r>
              <a:rPr b="1" lang="en-US" sz="2000" spc="-1" strike="noStrike">
                <a:solidFill>
                  <a:srgbClr val="0070c0"/>
                </a:solidFill>
                <a:latin typeface="Arial"/>
                <a:ea typeface="Arial Unicode MS"/>
              </a:rPr>
              <a:t>over</a:t>
            </a:r>
            <a:endParaRPr b="0" lang="en-US" sz="2000" spc="-1" strike="noStrike">
              <a:latin typeface="Arial"/>
            </a:endParaRPr>
          </a:p>
          <a:p>
            <a:pPr lvl="3" marL="1600200" indent="-226440">
              <a:lnSpc>
                <a:spcPct val="100000"/>
              </a:lnSpc>
              <a:spcBef>
                <a:spcPts val="499"/>
              </a:spcBef>
              <a:buClr>
                <a:srgbClr val="000000"/>
              </a:buClr>
              <a:buFont typeface="Arial"/>
              <a:buChar char="•"/>
            </a:pPr>
            <a:r>
              <a:rPr b="0" lang="en-US" sz="2000" spc="-1" strike="noStrike">
                <a:solidFill>
                  <a:srgbClr val="000000"/>
                </a:solidFill>
                <a:latin typeface="Arial"/>
                <a:ea typeface="Arial Unicode MS"/>
              </a:rPr>
              <a:t>Use the ICAO phonetic alphabet to send your call.</a:t>
            </a:r>
            <a:endParaRPr b="0" lang="en-US" sz="2000" spc="-1" strike="noStrike">
              <a:latin typeface="Arial"/>
            </a:endParaRPr>
          </a:p>
          <a:p>
            <a:pPr lvl="2" marL="1800" indent="912600">
              <a:lnSpc>
                <a:spcPct val="100000"/>
              </a:lnSpc>
              <a:spcBef>
                <a:spcPts val="601"/>
              </a:spcBef>
              <a:buClr>
                <a:srgbClr val="000000"/>
              </a:buClr>
              <a:buFont typeface="Arial"/>
              <a:buChar char="•"/>
            </a:pPr>
            <a:r>
              <a:rPr b="0" lang="en-US" sz="2000" spc="-1" strike="noStrike">
                <a:solidFill>
                  <a:srgbClr val="000000"/>
                </a:solidFill>
                <a:latin typeface="Arial"/>
                <a:ea typeface="Arial Unicode MS"/>
              </a:rPr>
              <a:t>Calling CQ on CW:</a:t>
            </a:r>
            <a:endParaRPr b="0" lang="en-US" sz="2000" spc="-1" strike="noStrike">
              <a:latin typeface="Arial"/>
            </a:endParaRPr>
          </a:p>
          <a:p>
            <a:pPr marL="1600200" indent="-226440">
              <a:lnSpc>
                <a:spcPct val="100000"/>
              </a:lnSpc>
              <a:spcBef>
                <a:spcPts val="499"/>
              </a:spcBef>
            </a:pPr>
            <a:r>
              <a:rPr b="1" lang="en-US" sz="2000" spc="-1" strike="noStrike">
                <a:solidFill>
                  <a:srgbClr val="0070c0"/>
                </a:solidFill>
                <a:latin typeface="Arial"/>
                <a:ea typeface="Arial Unicode MS"/>
              </a:rPr>
              <a:t>CQ CQ CQ DE </a:t>
            </a:r>
            <a:r>
              <a:rPr b="1" i="1" lang="en-US" sz="2000" spc="-1" strike="noStrike">
                <a:solidFill>
                  <a:srgbClr val="0070c0"/>
                </a:solidFill>
                <a:latin typeface="Arial"/>
                <a:ea typeface="Arial Unicode MS"/>
              </a:rPr>
              <a:t>&lt;your call&gt; &lt;your call&gt; &lt;your call&gt; </a:t>
            </a:r>
            <a:endParaRPr b="0" lang="en-US" sz="2000" spc="-1" strike="noStrike">
              <a:latin typeface="Arial"/>
            </a:endParaRPr>
          </a:p>
          <a:p>
            <a:pPr marL="1600200" indent="-226440">
              <a:lnSpc>
                <a:spcPct val="100000"/>
              </a:lnSpc>
              <a:spcBef>
                <a:spcPts val="499"/>
              </a:spcBef>
            </a:pPr>
            <a:r>
              <a:rPr b="1" lang="en-US" sz="2000" spc="-1" strike="noStrike">
                <a:solidFill>
                  <a:srgbClr val="0070c0"/>
                </a:solidFill>
                <a:latin typeface="Arial"/>
                <a:ea typeface="Arial Unicode MS"/>
              </a:rPr>
              <a:t>CQ CQ CQ DE </a:t>
            </a:r>
            <a:r>
              <a:rPr b="1" i="1" lang="en-US" sz="2000" spc="-1" strike="noStrike">
                <a:solidFill>
                  <a:srgbClr val="0070c0"/>
                </a:solidFill>
                <a:latin typeface="Arial"/>
                <a:ea typeface="Arial Unicode MS"/>
              </a:rPr>
              <a:t>&lt;your call&gt; &lt;your call&gt; &lt;your call&gt; </a:t>
            </a:r>
            <a:endParaRPr b="0" lang="en-US" sz="2000" spc="-1" strike="noStrike">
              <a:latin typeface="Arial"/>
            </a:endParaRPr>
          </a:p>
          <a:p>
            <a:pPr marL="1600200" indent="-226440">
              <a:lnSpc>
                <a:spcPct val="100000"/>
              </a:lnSpc>
              <a:spcBef>
                <a:spcPts val="499"/>
              </a:spcBef>
            </a:pPr>
            <a:r>
              <a:rPr b="1" lang="en-US" sz="2000" spc="-1" strike="noStrike">
                <a:solidFill>
                  <a:srgbClr val="0070c0"/>
                </a:solidFill>
                <a:latin typeface="Arial"/>
                <a:ea typeface="Arial Unicode MS"/>
              </a:rPr>
              <a:t>CQ CQ CQ DE </a:t>
            </a:r>
            <a:r>
              <a:rPr b="1" i="1" lang="en-US" sz="2000" spc="-1" strike="noStrike">
                <a:solidFill>
                  <a:srgbClr val="0070c0"/>
                </a:solidFill>
                <a:latin typeface="Arial"/>
                <a:ea typeface="Arial Unicode MS"/>
              </a:rPr>
              <a:t>&lt;your call&gt; &lt;your call&gt; &lt;your call&gt; </a:t>
            </a:r>
            <a:r>
              <a:rPr b="1" lang="en-US" sz="2000" spc="-1" strike="noStrike">
                <a:solidFill>
                  <a:srgbClr val="0070c0"/>
                </a:solidFill>
                <a:latin typeface="Arial"/>
                <a:ea typeface="Arial Unicode MS"/>
              </a:rPr>
              <a:t>K</a:t>
            </a:r>
            <a:endParaRPr b="0" lang="en-US" sz="2000" spc="-1" strike="noStrike">
              <a:latin typeface="Arial"/>
            </a:endParaRPr>
          </a:p>
        </p:txBody>
      </p:sp>
      <p:sp>
        <p:nvSpPr>
          <p:cNvPr id="54"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4" name="CustomShape 1"/>
          <p:cNvSpPr/>
          <p:nvPr/>
        </p:nvSpPr>
        <p:spPr>
          <a:xfrm>
            <a:off x="1828800" y="182520"/>
            <a:ext cx="6857640" cy="164592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G2B07 -- Which of the following complies with good amateur practice when choosing a frequency on which to initiate a call?</a:t>
            </a:r>
            <a:endParaRPr b="0" lang="en-US" sz="2800" spc="-1" strike="noStrike">
              <a:latin typeface="Arial"/>
            </a:endParaRPr>
          </a:p>
        </p:txBody>
      </p:sp>
      <p:sp>
        <p:nvSpPr>
          <p:cNvPr id="145" name="CustomShape 2"/>
          <p:cNvSpPr/>
          <p:nvPr/>
        </p:nvSpPr>
        <p:spPr>
          <a:xfrm>
            <a:off x="457200" y="2011320"/>
            <a:ext cx="8229240" cy="39920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Check to see if the channel is assigned to another station</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Identify your station by transmitting your call sign at least 3 times</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Follow the voluntary band plan for the operating mode you intend to use</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All of these choices are correct</a:t>
            </a:r>
            <a:endParaRPr b="0" lang="en-US" sz="2600" spc="-1" strike="noStrike">
              <a:latin typeface="Arial"/>
            </a:endParaRPr>
          </a:p>
        </p:txBody>
      </p:sp>
      <p:sp>
        <p:nvSpPr>
          <p:cNvPr id="146" name="CustomShape 3"/>
          <p:cNvSpPr/>
          <p:nvPr/>
        </p:nvSpPr>
        <p:spPr>
          <a:xfrm>
            <a:off x="0" y="390384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113" dur="indefinite" restart="never" nodeType="tmRoot">
          <p:childTnLst>
            <p:seq>
              <p:cTn id="114" dur="indefinite" nodeType="mainSeq">
                <p:childTnLst>
                  <p:par>
                    <p:cTn id="115" fill="hold">
                      <p:stCondLst>
                        <p:cond delay="indefinite"/>
                      </p:stCondLst>
                      <p:childTnLst>
                        <p:par>
                          <p:cTn id="116" fill="hold">
                            <p:stCondLst>
                              <p:cond delay="0"/>
                            </p:stCondLst>
                            <p:childTnLst>
                              <p:par>
                                <p:cTn id="117" nodeType="clickEffect" fill="hold" presetClass="entr" presetID="22" presetSubtype="4">
                                  <p:stCondLst>
                                    <p:cond delay="0"/>
                                  </p:stCondLst>
                                  <p:childTnLst>
                                    <p:set>
                                      <p:cBhvr>
                                        <p:cTn id="118" dur="1" fill="hold">
                                          <p:stCondLst>
                                            <p:cond delay="0"/>
                                          </p:stCondLst>
                                        </p:cTn>
                                        <p:tgtEl>
                                          <p:spTgt spid="146"/>
                                        </p:tgtEl>
                                        <p:attrNameLst>
                                          <p:attrName>style.visibility</p:attrName>
                                        </p:attrNameLst>
                                      </p:cBhvr>
                                      <p:to>
                                        <p:strVal val="visible"/>
                                      </p:to>
                                    </p:set>
                                    <p:animEffect filter="wipe(down)" transition="in">
                                      <p:cBhvr additive="repl">
                                        <p:cTn id="119" dur="500"/>
                                        <p:tgtEl>
                                          <p:spTgt spid="14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7" name="CustomShape 1"/>
          <p:cNvSpPr/>
          <p:nvPr/>
        </p:nvSpPr>
        <p:spPr>
          <a:xfrm>
            <a:off x="1828800" y="182520"/>
            <a:ext cx="6857640" cy="164592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G2B08 -- What is the “DX window” in a voluntary band plan?</a:t>
            </a:r>
            <a:endParaRPr b="0" lang="en-US" sz="2800" spc="-1" strike="noStrike">
              <a:latin typeface="Arial"/>
            </a:endParaRPr>
          </a:p>
        </p:txBody>
      </p:sp>
      <p:sp>
        <p:nvSpPr>
          <p:cNvPr id="148" name="CustomShape 2"/>
          <p:cNvSpPr/>
          <p:nvPr/>
        </p:nvSpPr>
        <p:spPr>
          <a:xfrm>
            <a:off x="457200" y="2011320"/>
            <a:ext cx="8229240" cy="3992040"/>
          </a:xfrm>
          <a:prstGeom prst="rect">
            <a:avLst/>
          </a:prstGeom>
          <a:noFill/>
          <a:ln w="9360">
            <a:noFill/>
          </a:ln>
        </p:spPr>
        <p:style>
          <a:lnRef idx="0"/>
          <a:fillRef idx="0"/>
          <a:effectRef idx="0"/>
          <a:fontRef idx="minor"/>
        </p:style>
        <p:txBody>
          <a:bodyPr>
            <a:noAutofit/>
          </a:bodyPr>
          <a:p>
            <a:pPr marL="513000" indent="-510840">
              <a:lnSpc>
                <a:spcPct val="80000"/>
              </a:lnSpc>
              <a:spcBef>
                <a:spcPts val="675"/>
              </a:spcBef>
            </a:pPr>
            <a:r>
              <a:rPr b="0" lang="en-US" sz="2700" spc="-1" strike="noStrike">
                <a:solidFill>
                  <a:srgbClr val="000000"/>
                </a:solidFill>
                <a:latin typeface="Arial"/>
                <a:ea typeface="Arial Unicode MS"/>
              </a:rPr>
              <a:t>A.</a:t>
            </a:r>
            <a:r>
              <a:rPr b="0" lang="en-US" sz="2700" spc="-1" strike="noStrike">
                <a:solidFill>
                  <a:srgbClr val="000000"/>
                </a:solidFill>
                <a:latin typeface="Arial"/>
                <a:ea typeface="Arial Unicode MS"/>
              </a:rPr>
              <a:t>	</a:t>
            </a:r>
            <a:r>
              <a:rPr b="0" lang="en-US" sz="2700" spc="-1" strike="noStrike">
                <a:solidFill>
                  <a:srgbClr val="000000"/>
                </a:solidFill>
                <a:latin typeface="Arial"/>
                <a:ea typeface="Arial Unicode MS"/>
              </a:rPr>
              <a:t>A portion of the band that should not be used for contacts between stations within the 48 contiguous United States </a:t>
            </a:r>
            <a:endParaRPr b="0" lang="en-US" sz="2700" spc="-1" strike="noStrike">
              <a:latin typeface="Arial"/>
            </a:endParaRPr>
          </a:p>
          <a:p>
            <a:pPr marL="513000" indent="-510840">
              <a:lnSpc>
                <a:spcPct val="80000"/>
              </a:lnSpc>
              <a:spcBef>
                <a:spcPts val="675"/>
              </a:spcBef>
            </a:pPr>
            <a:r>
              <a:rPr b="0" lang="en-US" sz="2700" spc="-1" strike="noStrike">
                <a:solidFill>
                  <a:srgbClr val="000000"/>
                </a:solidFill>
                <a:latin typeface="Arial"/>
                <a:ea typeface="Arial Unicode MS"/>
              </a:rPr>
              <a:t>B.</a:t>
            </a:r>
            <a:r>
              <a:rPr b="0" lang="en-US" sz="2700" spc="-1" strike="noStrike">
                <a:solidFill>
                  <a:srgbClr val="000000"/>
                </a:solidFill>
                <a:latin typeface="Arial"/>
                <a:ea typeface="Arial Unicode MS"/>
              </a:rPr>
              <a:t>	</a:t>
            </a:r>
            <a:r>
              <a:rPr b="0" lang="en-US" sz="2700" spc="-1" strike="noStrike">
                <a:solidFill>
                  <a:srgbClr val="000000"/>
                </a:solidFill>
                <a:latin typeface="Arial"/>
                <a:ea typeface="Arial Unicode MS"/>
              </a:rPr>
              <a:t>An FCC rule that prohibits contacts between stations within the United States and possessions in that portion of the band </a:t>
            </a:r>
            <a:endParaRPr b="0" lang="en-US" sz="2700" spc="-1" strike="noStrike">
              <a:latin typeface="Arial"/>
            </a:endParaRPr>
          </a:p>
          <a:p>
            <a:pPr marL="513000" indent="-510840">
              <a:lnSpc>
                <a:spcPct val="80000"/>
              </a:lnSpc>
              <a:spcBef>
                <a:spcPts val="675"/>
              </a:spcBef>
            </a:pPr>
            <a:r>
              <a:rPr b="0" lang="en-US" sz="2700" spc="-1" strike="noStrike">
                <a:solidFill>
                  <a:srgbClr val="000000"/>
                </a:solidFill>
                <a:latin typeface="Arial"/>
                <a:ea typeface="Arial Unicode MS"/>
              </a:rPr>
              <a:t>C.</a:t>
            </a:r>
            <a:r>
              <a:rPr b="0" lang="en-US" sz="2700" spc="-1" strike="noStrike">
                <a:solidFill>
                  <a:srgbClr val="000000"/>
                </a:solidFill>
                <a:latin typeface="Arial"/>
                <a:ea typeface="Arial Unicode MS"/>
              </a:rPr>
              <a:t>	</a:t>
            </a:r>
            <a:r>
              <a:rPr b="0" lang="en-US" sz="2700" spc="-1" strike="noStrike">
                <a:solidFill>
                  <a:srgbClr val="000000"/>
                </a:solidFill>
                <a:latin typeface="Arial"/>
                <a:ea typeface="Arial Unicode MS"/>
              </a:rPr>
              <a:t>An FCC rule that allows only digital contacts in that portion of the band </a:t>
            </a:r>
            <a:endParaRPr b="0" lang="en-US" sz="2700" spc="-1" strike="noStrike">
              <a:latin typeface="Arial"/>
            </a:endParaRPr>
          </a:p>
          <a:p>
            <a:pPr marL="513000" indent="-510840">
              <a:lnSpc>
                <a:spcPct val="80000"/>
              </a:lnSpc>
              <a:spcBef>
                <a:spcPts val="675"/>
              </a:spcBef>
            </a:pPr>
            <a:r>
              <a:rPr b="0" lang="en-US" sz="2700" spc="-1" strike="noStrike">
                <a:solidFill>
                  <a:srgbClr val="000000"/>
                </a:solidFill>
                <a:latin typeface="Arial"/>
                <a:ea typeface="Arial Unicode MS"/>
              </a:rPr>
              <a:t>D.</a:t>
            </a:r>
            <a:r>
              <a:rPr b="0" lang="en-US" sz="2700" spc="-1" strike="noStrike">
                <a:solidFill>
                  <a:srgbClr val="000000"/>
                </a:solidFill>
                <a:latin typeface="Arial"/>
                <a:ea typeface="Arial Unicode MS"/>
              </a:rPr>
              <a:t>	</a:t>
            </a:r>
            <a:r>
              <a:rPr b="0" lang="en-US" sz="2700" spc="-1" strike="noStrike">
                <a:solidFill>
                  <a:srgbClr val="000000"/>
                </a:solidFill>
                <a:latin typeface="Arial"/>
                <a:ea typeface="Arial Unicode MS"/>
              </a:rPr>
              <a:t>A portion of the band that has been voluntarily set aside for digital contacts only</a:t>
            </a:r>
            <a:endParaRPr b="0" lang="en-US" sz="2700" spc="-1" strike="noStrike">
              <a:latin typeface="Arial"/>
            </a:endParaRPr>
          </a:p>
        </p:txBody>
      </p:sp>
      <p:sp>
        <p:nvSpPr>
          <p:cNvPr id="149" name="CustomShape 3"/>
          <p:cNvSpPr/>
          <p:nvPr/>
        </p:nvSpPr>
        <p:spPr>
          <a:xfrm>
            <a:off x="0" y="208908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120" dur="indefinite" restart="never" nodeType="tmRoot">
          <p:childTnLst>
            <p:seq>
              <p:cTn id="121" dur="indefinite" nodeType="mainSeq">
                <p:childTnLst>
                  <p:par>
                    <p:cTn id="122" fill="hold">
                      <p:stCondLst>
                        <p:cond delay="indefinite"/>
                      </p:stCondLst>
                      <p:childTnLst>
                        <p:par>
                          <p:cTn id="123" fill="hold">
                            <p:stCondLst>
                              <p:cond delay="0"/>
                            </p:stCondLst>
                            <p:childTnLst>
                              <p:par>
                                <p:cTn id="124" nodeType="clickEffect" fill="hold" presetClass="entr" presetID="22" presetSubtype="4">
                                  <p:stCondLst>
                                    <p:cond delay="0"/>
                                  </p:stCondLst>
                                  <p:childTnLst>
                                    <p:set>
                                      <p:cBhvr>
                                        <p:cTn id="125" dur="1" fill="hold">
                                          <p:stCondLst>
                                            <p:cond delay="0"/>
                                          </p:stCondLst>
                                        </p:cTn>
                                        <p:tgtEl>
                                          <p:spTgt spid="149"/>
                                        </p:tgtEl>
                                        <p:attrNameLst>
                                          <p:attrName>style.visibility</p:attrName>
                                        </p:attrNameLst>
                                      </p:cBhvr>
                                      <p:to>
                                        <p:strVal val="visible"/>
                                      </p:to>
                                    </p:set>
                                    <p:animEffect filter="wipe(down)" transition="in">
                                      <p:cBhvr additive="repl">
                                        <p:cTn id="126" dur="500"/>
                                        <p:tgtEl>
                                          <p:spTgt spid="14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0" name="CustomShape 1"/>
          <p:cNvSpPr/>
          <p:nvPr/>
        </p:nvSpPr>
        <p:spPr>
          <a:xfrm>
            <a:off x="1828800" y="182520"/>
            <a:ext cx="6857640" cy="164592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G2C04 -- What does the Q signal "QRL?" mean?</a:t>
            </a:r>
            <a:endParaRPr b="0" lang="en-US" sz="2800" spc="-1" strike="noStrike">
              <a:latin typeface="Arial"/>
            </a:endParaRPr>
          </a:p>
        </p:txBody>
      </p:sp>
      <p:sp>
        <p:nvSpPr>
          <p:cNvPr id="151" name="CustomShape 2"/>
          <p:cNvSpPr/>
          <p:nvPr/>
        </p:nvSpPr>
        <p:spPr>
          <a:xfrm>
            <a:off x="457200" y="2011320"/>
            <a:ext cx="8229240" cy="39920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"Will you keep the frequency clear?"  </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"Are you operating full break-in" or "Can you operate full break-in?"</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"Are you listening only for a specific station?" </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"Are you busy?", or "Is this frequency in use?"</a:t>
            </a:r>
            <a:endParaRPr b="0" lang="en-US" sz="2600" spc="-1" strike="noStrike">
              <a:latin typeface="Arial"/>
            </a:endParaRPr>
          </a:p>
        </p:txBody>
      </p:sp>
      <p:sp>
        <p:nvSpPr>
          <p:cNvPr id="152" name="CustomShape 3"/>
          <p:cNvSpPr/>
          <p:nvPr/>
        </p:nvSpPr>
        <p:spPr>
          <a:xfrm>
            <a:off x="0" y="401940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127" dur="indefinite" restart="never" nodeType="tmRoot">
          <p:childTnLst>
            <p:seq>
              <p:cTn id="128" dur="indefinite" nodeType="mainSeq">
                <p:childTnLst>
                  <p:par>
                    <p:cTn id="129" fill="hold">
                      <p:stCondLst>
                        <p:cond delay="indefinite"/>
                      </p:stCondLst>
                      <p:childTnLst>
                        <p:par>
                          <p:cTn id="130" fill="hold">
                            <p:stCondLst>
                              <p:cond delay="0"/>
                            </p:stCondLst>
                            <p:childTnLst>
                              <p:par>
                                <p:cTn id="131" nodeType="clickEffect" fill="hold" presetClass="entr" presetID="22" presetSubtype="4">
                                  <p:stCondLst>
                                    <p:cond delay="0"/>
                                  </p:stCondLst>
                                  <p:childTnLst>
                                    <p:set>
                                      <p:cBhvr>
                                        <p:cTn id="132" dur="1" fill="hold">
                                          <p:stCondLst>
                                            <p:cond delay="0"/>
                                          </p:stCondLst>
                                        </p:cTn>
                                        <p:tgtEl>
                                          <p:spTgt spid="152"/>
                                        </p:tgtEl>
                                        <p:attrNameLst>
                                          <p:attrName>style.visibility</p:attrName>
                                        </p:attrNameLst>
                                      </p:cBhvr>
                                      <p:to>
                                        <p:strVal val="visible"/>
                                      </p:to>
                                    </p:set>
                                    <p:animEffect filter="wipe(down)" transition="in">
                                      <p:cBhvr additive="repl">
                                        <p:cTn id="133" dur="500"/>
                                        <p:tgtEl>
                                          <p:spTgt spid="15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3" name="CustomShape 1"/>
          <p:cNvSpPr/>
          <p:nvPr/>
        </p:nvSpPr>
        <p:spPr>
          <a:xfrm>
            <a:off x="1828800" y="182520"/>
            <a:ext cx="6857640" cy="164592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G2D08 -- What is a reason why many amateurs keep a station log?</a:t>
            </a:r>
            <a:endParaRPr b="0" lang="en-US" sz="2800" spc="-1" strike="noStrike">
              <a:latin typeface="Arial"/>
            </a:endParaRPr>
          </a:p>
        </p:txBody>
      </p:sp>
      <p:sp>
        <p:nvSpPr>
          <p:cNvPr id="154" name="CustomShape 2"/>
          <p:cNvSpPr/>
          <p:nvPr/>
        </p:nvSpPr>
        <p:spPr>
          <a:xfrm>
            <a:off x="457200" y="2011320"/>
            <a:ext cx="8229240" cy="3992040"/>
          </a:xfrm>
          <a:prstGeom prst="rect">
            <a:avLst/>
          </a:prstGeom>
          <a:noFill/>
          <a:ln w="9360">
            <a:noFill/>
          </a:ln>
        </p:spPr>
        <p:style>
          <a:lnRef idx="0"/>
          <a:fillRef idx="0"/>
          <a:effectRef idx="0"/>
          <a:fontRef idx="minor"/>
        </p:style>
        <p:txBody>
          <a:bodyPr>
            <a:noAutofit/>
          </a:bodyPr>
          <a:p>
            <a:pPr marL="513000" indent="-510840">
              <a:lnSpc>
                <a:spcPct val="90000"/>
              </a:lnSpc>
              <a:spcBef>
                <a:spcPts val="751"/>
              </a:spcBef>
            </a:pPr>
            <a:r>
              <a:rPr b="0" lang="en-US" sz="3000" spc="-1" strike="noStrike">
                <a:solidFill>
                  <a:srgbClr val="000000"/>
                </a:solidFill>
                <a:latin typeface="Arial"/>
                <a:ea typeface="Arial Unicode MS"/>
              </a:rPr>
              <a:t>A.</a:t>
            </a:r>
            <a:r>
              <a:rPr b="0" lang="en-US" sz="3000" spc="-1" strike="noStrike">
                <a:solidFill>
                  <a:srgbClr val="000000"/>
                </a:solidFill>
                <a:latin typeface="Arial"/>
                <a:ea typeface="Arial Unicode MS"/>
              </a:rPr>
              <a:t>	</a:t>
            </a:r>
            <a:r>
              <a:rPr b="0" lang="en-US" sz="3000" spc="-1" strike="noStrike">
                <a:solidFill>
                  <a:srgbClr val="000000"/>
                </a:solidFill>
                <a:latin typeface="Arial"/>
                <a:ea typeface="Arial Unicode MS"/>
              </a:rPr>
              <a:t>The ITU requires a log of all international contacts</a:t>
            </a:r>
            <a:endParaRPr b="0" lang="en-US" sz="3000" spc="-1" strike="noStrike">
              <a:latin typeface="Arial"/>
            </a:endParaRPr>
          </a:p>
          <a:p>
            <a:pPr marL="513000" indent="-510840">
              <a:lnSpc>
                <a:spcPct val="90000"/>
              </a:lnSpc>
              <a:spcBef>
                <a:spcPts val="751"/>
              </a:spcBef>
            </a:pPr>
            <a:r>
              <a:rPr b="0" lang="en-US" sz="3000" spc="-1" strike="noStrike">
                <a:solidFill>
                  <a:srgbClr val="000000"/>
                </a:solidFill>
                <a:latin typeface="Arial"/>
                <a:ea typeface="Arial Unicode MS"/>
              </a:rPr>
              <a:t>B.</a:t>
            </a:r>
            <a:r>
              <a:rPr b="0" lang="en-US" sz="3000" spc="-1" strike="noStrike">
                <a:solidFill>
                  <a:srgbClr val="000000"/>
                </a:solidFill>
                <a:latin typeface="Arial"/>
                <a:ea typeface="Arial Unicode MS"/>
              </a:rPr>
              <a:t>	</a:t>
            </a:r>
            <a:r>
              <a:rPr b="0" lang="en-US" sz="3000" spc="-1" strike="noStrike">
                <a:solidFill>
                  <a:srgbClr val="000000"/>
                </a:solidFill>
                <a:latin typeface="Arial"/>
                <a:ea typeface="Arial Unicode MS"/>
              </a:rPr>
              <a:t>The ITU requires a log of all international third party traffic</a:t>
            </a:r>
            <a:endParaRPr b="0" lang="en-US" sz="3000" spc="-1" strike="noStrike">
              <a:latin typeface="Arial"/>
            </a:endParaRPr>
          </a:p>
          <a:p>
            <a:pPr marL="513000" indent="-510840">
              <a:lnSpc>
                <a:spcPct val="90000"/>
              </a:lnSpc>
              <a:spcBef>
                <a:spcPts val="751"/>
              </a:spcBef>
            </a:pPr>
            <a:r>
              <a:rPr b="0" lang="en-US" sz="3000" spc="-1" strike="noStrike">
                <a:solidFill>
                  <a:srgbClr val="000000"/>
                </a:solidFill>
                <a:latin typeface="Arial"/>
                <a:ea typeface="Arial Unicode MS"/>
              </a:rPr>
              <a:t>C.</a:t>
            </a:r>
            <a:r>
              <a:rPr b="0" lang="en-US" sz="3000" spc="-1" strike="noStrike">
                <a:solidFill>
                  <a:srgbClr val="000000"/>
                </a:solidFill>
                <a:latin typeface="Arial"/>
                <a:ea typeface="Arial Unicode MS"/>
              </a:rPr>
              <a:t>	</a:t>
            </a:r>
            <a:r>
              <a:rPr b="0" lang="en-US" sz="3000" spc="-1" strike="noStrike">
                <a:solidFill>
                  <a:srgbClr val="000000"/>
                </a:solidFill>
                <a:latin typeface="Arial"/>
                <a:ea typeface="Arial Unicode MS"/>
              </a:rPr>
              <a:t>The log provides evidence of operation needed to renew a license without retest </a:t>
            </a:r>
            <a:endParaRPr b="0" lang="en-US" sz="3000" spc="-1" strike="noStrike">
              <a:latin typeface="Arial"/>
            </a:endParaRPr>
          </a:p>
          <a:p>
            <a:pPr marL="513000" indent="-510840">
              <a:lnSpc>
                <a:spcPct val="90000"/>
              </a:lnSpc>
              <a:spcBef>
                <a:spcPts val="751"/>
              </a:spcBef>
            </a:pPr>
            <a:r>
              <a:rPr b="0" lang="en-US" sz="3000" spc="-1" strike="noStrike">
                <a:solidFill>
                  <a:srgbClr val="000000"/>
                </a:solidFill>
                <a:latin typeface="Arial"/>
                <a:ea typeface="Arial Unicode MS"/>
              </a:rPr>
              <a:t>D.</a:t>
            </a:r>
            <a:r>
              <a:rPr b="0" lang="en-US" sz="3000" spc="-1" strike="noStrike">
                <a:solidFill>
                  <a:srgbClr val="000000"/>
                </a:solidFill>
                <a:latin typeface="Arial"/>
                <a:ea typeface="Arial Unicode MS"/>
              </a:rPr>
              <a:t>	</a:t>
            </a:r>
            <a:r>
              <a:rPr b="0" lang="en-US" sz="3000" spc="-1" strike="noStrike">
                <a:solidFill>
                  <a:srgbClr val="000000"/>
                </a:solidFill>
                <a:latin typeface="Arial"/>
                <a:ea typeface="Arial Unicode MS"/>
              </a:rPr>
              <a:t>To help with a reply if the FCC requests information</a:t>
            </a:r>
            <a:endParaRPr b="0" lang="en-US" sz="3000" spc="-1" strike="noStrike">
              <a:latin typeface="Arial"/>
            </a:endParaRPr>
          </a:p>
        </p:txBody>
      </p:sp>
      <p:sp>
        <p:nvSpPr>
          <p:cNvPr id="155" name="CustomShape 3"/>
          <p:cNvSpPr/>
          <p:nvPr/>
        </p:nvSpPr>
        <p:spPr>
          <a:xfrm>
            <a:off x="0" y="485928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134" dur="indefinite" restart="never" nodeType="tmRoot">
          <p:childTnLst>
            <p:seq>
              <p:cTn id="135" dur="indefinite" nodeType="mainSeq">
                <p:childTnLst>
                  <p:par>
                    <p:cTn id="136" fill="hold">
                      <p:stCondLst>
                        <p:cond delay="indefinite"/>
                      </p:stCondLst>
                      <p:childTnLst>
                        <p:par>
                          <p:cTn id="137" fill="hold">
                            <p:stCondLst>
                              <p:cond delay="0"/>
                            </p:stCondLst>
                            <p:childTnLst>
                              <p:par>
                                <p:cTn id="138" nodeType="clickEffect" fill="hold" presetClass="entr" presetID="22" presetSubtype="4">
                                  <p:stCondLst>
                                    <p:cond delay="0"/>
                                  </p:stCondLst>
                                  <p:childTnLst>
                                    <p:set>
                                      <p:cBhvr>
                                        <p:cTn id="139" dur="1" fill="hold">
                                          <p:stCondLst>
                                            <p:cond delay="0"/>
                                          </p:stCondLst>
                                        </p:cTn>
                                        <p:tgtEl>
                                          <p:spTgt spid="155"/>
                                        </p:tgtEl>
                                        <p:attrNameLst>
                                          <p:attrName>style.visibility</p:attrName>
                                        </p:attrNameLst>
                                      </p:cBhvr>
                                      <p:to>
                                        <p:strVal val="visible"/>
                                      </p:to>
                                    </p:set>
                                    <p:animEffect filter="wipe(down)" transition="in">
                                      <p:cBhvr additive="repl">
                                        <p:cTn id="140" dur="500"/>
                                        <p:tgtEl>
                                          <p:spTgt spid="15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6" name="CustomShape 1"/>
          <p:cNvSpPr/>
          <p:nvPr/>
        </p:nvSpPr>
        <p:spPr>
          <a:xfrm>
            <a:off x="1828800" y="182520"/>
            <a:ext cx="6857640" cy="164592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G2D09 -- What information is traditionally contained in a station log?</a:t>
            </a:r>
            <a:endParaRPr b="0" lang="en-US" sz="2800" spc="-1" strike="noStrike">
              <a:latin typeface="Arial"/>
            </a:endParaRPr>
          </a:p>
        </p:txBody>
      </p:sp>
      <p:sp>
        <p:nvSpPr>
          <p:cNvPr id="157" name="CustomShape 2"/>
          <p:cNvSpPr/>
          <p:nvPr/>
        </p:nvSpPr>
        <p:spPr>
          <a:xfrm>
            <a:off x="457200" y="2011320"/>
            <a:ext cx="8229240" cy="39920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Date and time of contact</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Band and/or frequency of the contact </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Call sign of station contacted and the signal report given </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All of these choices are correct</a:t>
            </a:r>
            <a:endParaRPr b="0" lang="en-US" sz="2600" spc="-1" strike="noStrike">
              <a:latin typeface="Arial"/>
            </a:endParaRPr>
          </a:p>
        </p:txBody>
      </p:sp>
      <p:sp>
        <p:nvSpPr>
          <p:cNvPr id="158" name="CustomShape 3"/>
          <p:cNvSpPr/>
          <p:nvPr/>
        </p:nvSpPr>
        <p:spPr>
          <a:xfrm>
            <a:off x="0" y="405936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141" dur="indefinite" restart="never" nodeType="tmRoot">
          <p:childTnLst>
            <p:seq>
              <p:cTn id="142" dur="indefinite" nodeType="mainSeq">
                <p:childTnLst>
                  <p:par>
                    <p:cTn id="143" fill="hold">
                      <p:stCondLst>
                        <p:cond delay="indefinite"/>
                      </p:stCondLst>
                      <p:childTnLst>
                        <p:par>
                          <p:cTn id="144" fill="hold">
                            <p:stCondLst>
                              <p:cond delay="0"/>
                            </p:stCondLst>
                            <p:childTnLst>
                              <p:par>
                                <p:cTn id="145" nodeType="clickEffect" fill="hold" presetClass="entr" presetID="22" presetSubtype="4">
                                  <p:stCondLst>
                                    <p:cond delay="0"/>
                                  </p:stCondLst>
                                  <p:childTnLst>
                                    <p:set>
                                      <p:cBhvr>
                                        <p:cTn id="146" dur="1" fill="hold">
                                          <p:stCondLst>
                                            <p:cond delay="0"/>
                                          </p:stCondLst>
                                        </p:cTn>
                                        <p:tgtEl>
                                          <p:spTgt spid="158"/>
                                        </p:tgtEl>
                                        <p:attrNameLst>
                                          <p:attrName>style.visibility</p:attrName>
                                        </p:attrNameLst>
                                      </p:cBhvr>
                                      <p:to>
                                        <p:strVal val="visible"/>
                                      </p:to>
                                    </p:set>
                                    <p:animEffect filter="wipe(down)" transition="in">
                                      <p:cBhvr additive="repl">
                                        <p:cTn id="147" dur="500"/>
                                        <p:tgtEl>
                                          <p:spTgt spid="15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9" name="CustomShape 1"/>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
        <p:nvSpPr>
          <p:cNvPr id="160" name="CustomShape 2"/>
          <p:cNvSpPr/>
          <p:nvPr/>
        </p:nvSpPr>
        <p:spPr>
          <a:xfrm>
            <a:off x="457200" y="1905120"/>
            <a:ext cx="8381520" cy="464796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HF Receiving</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FM receivers normally only have volume, squelch, &amp; frequency (channel) controls.</a:t>
            </a:r>
            <a:endParaRPr b="0" lang="en-US" sz="3200" spc="-1" strike="noStrike">
              <a:latin typeface="Arial"/>
            </a:endParaRPr>
          </a:p>
          <a:p>
            <a:pPr lvl="1" marL="741600" indent="-284040">
              <a:lnSpc>
                <a:spcPct val="100000"/>
              </a:lnSpc>
              <a:spcBef>
                <a:spcPts val="901"/>
              </a:spcBef>
              <a:buClr>
                <a:srgbClr val="000000"/>
              </a:buClr>
              <a:buFont typeface="Arial"/>
              <a:buChar char="•"/>
            </a:pPr>
            <a:r>
              <a:rPr b="0" lang="en-US" sz="3200" spc="-1" strike="noStrike">
                <a:solidFill>
                  <a:srgbClr val="000000"/>
                </a:solidFill>
                <a:latin typeface="Arial"/>
                <a:ea typeface="Arial Unicode MS"/>
              </a:rPr>
              <a:t>SSB/CW receivers have MANY more controls to adjust operation</a:t>
            </a:r>
            <a:r>
              <a:rPr b="0" lang="en-US" sz="3600" spc="-1" strike="noStrike">
                <a:solidFill>
                  <a:srgbClr val="000000"/>
                </a:solidFill>
                <a:latin typeface="Arial"/>
                <a:ea typeface="Arial Unicode MS"/>
              </a:rPr>
              <a:t>.</a:t>
            </a:r>
            <a:endParaRPr b="0" lang="en-US" sz="3600" spc="-1" strike="noStrike">
              <a:latin typeface="Arial"/>
            </a:endParaRPr>
          </a:p>
        </p:txBody>
      </p:sp>
    </p:spTree>
  </p:cSld>
  <mc:AlternateContent>
    <mc:Choice Requires="p14">
      <p:transition spd="slow" p14:dur="2000"/>
    </mc:Choice>
    <mc:Fallback>
      <p:transition spd="slow"/>
    </mc:Fallback>
  </mc:AlternateContent>
</p:sld>
</file>

<file path=ppt/slides/slide4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1" name="CustomShape 1"/>
          <p:cNvSpPr/>
          <p:nvPr/>
        </p:nvSpPr>
        <p:spPr>
          <a:xfrm>
            <a:off x="457200" y="1828800"/>
            <a:ext cx="8381520" cy="464796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HF Receiving</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Selectivity</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Ability to reject strong signals close to the desired frequency.</a:t>
            </a:r>
            <a:endParaRPr b="0" lang="en-US" sz="28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More important than sensitivity.</a:t>
            </a:r>
            <a:endParaRPr b="0" lang="en-US" sz="28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Primary noise source is atmosphere rather than receiver circuitry.</a:t>
            </a:r>
            <a:endParaRPr b="0" lang="en-US" sz="2400" spc="-1" strike="noStrike">
              <a:latin typeface="Arial"/>
            </a:endParaRPr>
          </a:p>
          <a:p>
            <a:pPr marL="1800" indent="912600">
              <a:lnSpc>
                <a:spcPct val="100000"/>
              </a:lnSpc>
              <a:spcBef>
                <a:spcPts val="601"/>
              </a:spcBef>
            </a:pPr>
            <a:endParaRPr b="0" lang="en-US" sz="2400" spc="-1" strike="noStrike">
              <a:latin typeface="Arial"/>
            </a:endParaRPr>
          </a:p>
        </p:txBody>
      </p:sp>
      <p:sp>
        <p:nvSpPr>
          <p:cNvPr id="162"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4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3" name="CustomShape 1"/>
          <p:cNvSpPr/>
          <p:nvPr/>
        </p:nvSpPr>
        <p:spPr>
          <a:xfrm>
            <a:off x="457200" y="1905120"/>
            <a:ext cx="8381520" cy="464796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HF Receiving</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Receiver Incremental Tuning (RIT)</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Tunes receiver slightly off of transmit frequency. </a:t>
            </a:r>
            <a:endParaRPr b="0" lang="en-US" sz="28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Transmitter Incremental Tuning (XIT)</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Tunes transmitter slightly off of receive frequency.</a:t>
            </a:r>
            <a:endParaRPr b="0" lang="en-US" sz="28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Overload &amp; Intermodulation</a:t>
            </a:r>
            <a:endParaRPr b="0" lang="en-US" sz="3200" spc="-1" strike="noStrike">
              <a:latin typeface="Arial"/>
            </a:endParaRPr>
          </a:p>
          <a:p>
            <a:pPr marL="1800" indent="1369800">
              <a:lnSpc>
                <a:spcPct val="100000"/>
              </a:lnSpc>
              <a:spcBef>
                <a:spcPts val="799"/>
              </a:spcBef>
            </a:pPr>
            <a:endParaRPr b="0" lang="en-US" sz="3200" spc="-1" strike="noStrike">
              <a:latin typeface="Arial"/>
            </a:endParaRPr>
          </a:p>
        </p:txBody>
      </p:sp>
      <p:sp>
        <p:nvSpPr>
          <p:cNvPr id="164"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4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5" name="CustomShape 1"/>
          <p:cNvSpPr/>
          <p:nvPr/>
        </p:nvSpPr>
        <p:spPr>
          <a:xfrm>
            <a:off x="457200" y="1981080"/>
            <a:ext cx="8381520" cy="464796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HF Transmitting </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Phone</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VOX – Voice-operated transmit.</a:t>
            </a:r>
            <a:endParaRPr b="0" lang="en-US" sz="28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Allows “hands-free” operation.</a:t>
            </a:r>
            <a:endParaRPr b="0" lang="en-US" sz="24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3 Controls</a:t>
            </a:r>
            <a:endParaRPr b="0" lang="en-US" sz="2400" spc="-1" strike="noStrike">
              <a:latin typeface="Arial"/>
            </a:endParaRPr>
          </a:p>
          <a:p>
            <a:pPr lvl="4" marL="1800" indent="1827000">
              <a:lnSpc>
                <a:spcPct val="100000"/>
              </a:lnSpc>
              <a:spcBef>
                <a:spcPts val="499"/>
              </a:spcBef>
              <a:buClr>
                <a:srgbClr val="000000"/>
              </a:buClr>
              <a:buFont typeface="Arial"/>
              <a:buChar char="•"/>
            </a:pPr>
            <a:r>
              <a:rPr b="0" lang="en-US" sz="2600" spc="-1" strike="noStrike">
                <a:solidFill>
                  <a:srgbClr val="000000"/>
                </a:solidFill>
                <a:latin typeface="Arial"/>
                <a:ea typeface="Arial Unicode MS"/>
              </a:rPr>
              <a:t>VOX Gain</a:t>
            </a:r>
            <a:endParaRPr b="0" lang="en-US" sz="2600" spc="-1" strike="noStrike">
              <a:latin typeface="Arial"/>
            </a:endParaRPr>
          </a:p>
          <a:p>
            <a:pPr lvl="4" marL="1800" indent="1827000">
              <a:lnSpc>
                <a:spcPct val="100000"/>
              </a:lnSpc>
              <a:spcBef>
                <a:spcPts val="499"/>
              </a:spcBef>
              <a:buClr>
                <a:srgbClr val="000000"/>
              </a:buClr>
              <a:buFont typeface="Arial"/>
              <a:buChar char="•"/>
            </a:pPr>
            <a:r>
              <a:rPr b="0" lang="en-US" sz="2600" spc="-1" strike="noStrike">
                <a:solidFill>
                  <a:srgbClr val="000000"/>
                </a:solidFill>
                <a:latin typeface="Arial"/>
                <a:ea typeface="Arial Unicode MS"/>
              </a:rPr>
              <a:t>VOX Delay</a:t>
            </a:r>
            <a:endParaRPr b="0" lang="en-US" sz="2600" spc="-1" strike="noStrike">
              <a:latin typeface="Arial"/>
            </a:endParaRPr>
          </a:p>
          <a:p>
            <a:pPr lvl="4" marL="1800" indent="1827000">
              <a:lnSpc>
                <a:spcPct val="100000"/>
              </a:lnSpc>
              <a:spcBef>
                <a:spcPts val="499"/>
              </a:spcBef>
              <a:buClr>
                <a:srgbClr val="000000"/>
              </a:buClr>
              <a:buFont typeface="Arial"/>
              <a:buChar char="•"/>
            </a:pPr>
            <a:r>
              <a:rPr b="0" lang="en-US" sz="2600" spc="-1" strike="noStrike">
                <a:solidFill>
                  <a:srgbClr val="000000"/>
                </a:solidFill>
                <a:latin typeface="Arial"/>
                <a:ea typeface="Arial Unicode MS"/>
              </a:rPr>
              <a:t>Anti-VOX</a:t>
            </a:r>
            <a:endParaRPr b="0" lang="en-US" sz="2600" spc="-1" strike="noStrike">
              <a:latin typeface="Arial"/>
            </a:endParaRPr>
          </a:p>
        </p:txBody>
      </p:sp>
      <p:sp>
        <p:nvSpPr>
          <p:cNvPr id="166"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4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7" name="CustomShape 1"/>
          <p:cNvSpPr/>
          <p:nvPr/>
        </p:nvSpPr>
        <p:spPr>
          <a:xfrm>
            <a:off x="457200" y="2057400"/>
            <a:ext cx="8381520" cy="350496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HF Transmitting </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Phone Procedures &amp; Abbreviations</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Prowords</a:t>
            </a:r>
            <a:endParaRPr b="0" lang="en-US" sz="28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a:t>
            </a:r>
            <a:r>
              <a:rPr b="0" lang="en-US" sz="2800" spc="-1" strike="noStrike">
                <a:solidFill>
                  <a:srgbClr val="000000"/>
                </a:solidFill>
                <a:latin typeface="Arial"/>
                <a:ea typeface="Arial Unicode MS"/>
              </a:rPr>
              <a:t>Q” Signals</a:t>
            </a:r>
            <a:endParaRPr b="0" lang="en-US" sz="28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No “10-Codes”</a:t>
            </a:r>
            <a:endParaRPr b="0" lang="en-US" sz="2800" spc="-1" strike="noStrike">
              <a:latin typeface="Arial"/>
            </a:endParaRPr>
          </a:p>
        </p:txBody>
      </p:sp>
      <p:sp>
        <p:nvSpPr>
          <p:cNvPr id="168"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5" name="CustomShape 1"/>
          <p:cNvSpPr/>
          <p:nvPr/>
        </p:nvSpPr>
        <p:spPr>
          <a:xfrm>
            <a:off x="457200" y="1828800"/>
            <a:ext cx="8381520" cy="48002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Basic Operating </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Making a Contact.</a:t>
            </a:r>
            <a:endParaRPr b="0" lang="en-US" sz="3200" spc="-1" strike="noStrike">
              <a:latin typeface="Arial"/>
            </a:endParaRPr>
          </a:p>
          <a:p>
            <a:pPr lvl="2" marL="1800" indent="912600">
              <a:lnSpc>
                <a:spcPct val="100000"/>
              </a:lnSpc>
              <a:spcBef>
                <a:spcPts val="601"/>
              </a:spcBef>
              <a:buClr>
                <a:srgbClr val="000000"/>
              </a:buClr>
              <a:buFont typeface="Arial"/>
              <a:buChar char="•"/>
            </a:pPr>
            <a:r>
              <a:rPr b="0" lang="en-US" sz="2000" spc="-1" strike="noStrike">
                <a:solidFill>
                  <a:srgbClr val="000000"/>
                </a:solidFill>
                <a:latin typeface="Arial"/>
                <a:ea typeface="Arial Unicode MS"/>
              </a:rPr>
              <a:t>Answering a CQ on phone:</a:t>
            </a:r>
            <a:endParaRPr b="0" lang="en-US" sz="2000" spc="-1" strike="noStrike">
              <a:latin typeface="Arial"/>
            </a:endParaRPr>
          </a:p>
          <a:p>
            <a:pPr marL="1600200" indent="-226440">
              <a:lnSpc>
                <a:spcPct val="100000"/>
              </a:lnSpc>
              <a:spcBef>
                <a:spcPts val="499"/>
              </a:spcBef>
            </a:pPr>
            <a:r>
              <a:rPr b="1" i="1" lang="en-US" sz="2000" spc="-1" strike="noStrike">
                <a:solidFill>
                  <a:srgbClr val="0070c0"/>
                </a:solidFill>
                <a:latin typeface="Arial"/>
                <a:ea typeface="Arial Unicode MS"/>
              </a:rPr>
              <a:t>&lt;his call&gt; </a:t>
            </a:r>
            <a:r>
              <a:rPr b="1" lang="en-US" sz="2000" spc="-1" strike="noStrike">
                <a:solidFill>
                  <a:srgbClr val="0070c0"/>
                </a:solidFill>
                <a:latin typeface="Arial"/>
                <a:ea typeface="Arial Unicode MS"/>
              </a:rPr>
              <a:t>this </a:t>
            </a:r>
            <a:r>
              <a:rPr b="1" i="1" lang="en-US" sz="2000" spc="-1" strike="noStrike">
                <a:solidFill>
                  <a:srgbClr val="0070c0"/>
                </a:solidFill>
                <a:latin typeface="Arial"/>
                <a:ea typeface="Arial Unicode MS"/>
              </a:rPr>
              <a:t>is &lt;your call&gt; &lt;your call&gt; &lt;your call&gt; </a:t>
            </a:r>
            <a:r>
              <a:rPr b="1" lang="en-US" sz="2000" spc="-1" strike="noStrike">
                <a:solidFill>
                  <a:srgbClr val="0070c0"/>
                </a:solidFill>
                <a:latin typeface="Arial"/>
                <a:ea typeface="Arial Unicode MS"/>
              </a:rPr>
              <a:t>over</a:t>
            </a:r>
            <a:endParaRPr b="0" lang="en-US" sz="2000" spc="-1" strike="noStrike">
              <a:latin typeface="Arial"/>
            </a:endParaRPr>
          </a:p>
          <a:p>
            <a:pPr lvl="3" marL="1600200" indent="-226440">
              <a:lnSpc>
                <a:spcPct val="100000"/>
              </a:lnSpc>
              <a:spcBef>
                <a:spcPts val="499"/>
              </a:spcBef>
              <a:buClr>
                <a:srgbClr val="000000"/>
              </a:buClr>
              <a:buFont typeface="Arial"/>
              <a:buChar char="•"/>
            </a:pPr>
            <a:r>
              <a:rPr b="0" lang="en-US" sz="2000" spc="-1" strike="noStrike">
                <a:solidFill>
                  <a:srgbClr val="000000"/>
                </a:solidFill>
                <a:latin typeface="Arial"/>
                <a:ea typeface="Arial Unicode MS"/>
              </a:rPr>
              <a:t>Send &lt;your call&gt; phonetically using ICAO phonetic alphabet.</a:t>
            </a:r>
            <a:endParaRPr b="0" lang="en-US" sz="2000" spc="-1" strike="noStrike">
              <a:latin typeface="Arial"/>
            </a:endParaRPr>
          </a:p>
          <a:p>
            <a:pPr lvl="2" marL="1800" indent="912600">
              <a:lnSpc>
                <a:spcPct val="100000"/>
              </a:lnSpc>
              <a:spcBef>
                <a:spcPts val="601"/>
              </a:spcBef>
              <a:buClr>
                <a:srgbClr val="000000"/>
              </a:buClr>
              <a:buFont typeface="Arial"/>
              <a:buChar char="•"/>
            </a:pPr>
            <a:r>
              <a:rPr b="0" lang="en-US" sz="2000" spc="-1" strike="noStrike">
                <a:solidFill>
                  <a:srgbClr val="000000"/>
                </a:solidFill>
                <a:latin typeface="Arial"/>
                <a:ea typeface="Arial Unicode MS"/>
              </a:rPr>
              <a:t>Answering a CQ on CW:</a:t>
            </a:r>
            <a:endParaRPr b="0" lang="en-US" sz="2000" spc="-1" strike="noStrike">
              <a:latin typeface="Arial"/>
            </a:endParaRPr>
          </a:p>
          <a:p>
            <a:pPr marL="1600200" indent="-226440">
              <a:lnSpc>
                <a:spcPct val="100000"/>
              </a:lnSpc>
              <a:spcBef>
                <a:spcPts val="499"/>
              </a:spcBef>
            </a:pPr>
            <a:r>
              <a:rPr b="1" i="1" lang="en-US" sz="2000" spc="-1" strike="noStrike">
                <a:solidFill>
                  <a:srgbClr val="0070c0"/>
                </a:solidFill>
                <a:latin typeface="Arial"/>
                <a:ea typeface="Arial Unicode MS"/>
              </a:rPr>
              <a:t>&lt;his call&gt; </a:t>
            </a:r>
            <a:r>
              <a:rPr b="1" lang="en-US" sz="2000" spc="-1" strike="noStrike">
                <a:solidFill>
                  <a:srgbClr val="0070c0"/>
                </a:solidFill>
                <a:latin typeface="Arial"/>
                <a:ea typeface="Arial Unicode MS"/>
              </a:rPr>
              <a:t>this </a:t>
            </a:r>
            <a:r>
              <a:rPr b="1" i="1" lang="en-US" sz="2000" spc="-1" strike="noStrike">
                <a:solidFill>
                  <a:srgbClr val="0070c0"/>
                </a:solidFill>
                <a:latin typeface="Arial"/>
                <a:ea typeface="Arial Unicode MS"/>
              </a:rPr>
              <a:t>is &lt;your call&gt; &lt;your call&gt; &lt;your call&gt; </a:t>
            </a:r>
            <a:r>
              <a:rPr b="1" lang="en-US" sz="2000" spc="-1" strike="noStrike">
                <a:solidFill>
                  <a:srgbClr val="0070c0"/>
                </a:solidFill>
                <a:latin typeface="Arial"/>
                <a:ea typeface="Arial Unicode MS"/>
              </a:rPr>
              <a:t>K</a:t>
            </a:r>
            <a:endParaRPr b="0" lang="en-US" sz="2000" spc="-1" strike="noStrike">
              <a:latin typeface="Arial"/>
            </a:endParaRPr>
          </a:p>
          <a:p>
            <a:pPr lvl="2" marL="1800" indent="912600">
              <a:lnSpc>
                <a:spcPct val="100000"/>
              </a:lnSpc>
              <a:spcBef>
                <a:spcPts val="601"/>
              </a:spcBef>
              <a:buClr>
                <a:srgbClr val="000000"/>
              </a:buClr>
              <a:buFont typeface="Arial"/>
              <a:buChar char="•"/>
            </a:pPr>
            <a:r>
              <a:rPr b="0" lang="en-US" sz="2000" spc="-1" strike="noStrike">
                <a:solidFill>
                  <a:srgbClr val="000000"/>
                </a:solidFill>
                <a:latin typeface="Arial"/>
                <a:ea typeface="Arial Unicode MS"/>
              </a:rPr>
              <a:t>Breaking into an existing conversation:</a:t>
            </a:r>
            <a:endParaRPr b="0" lang="en-US" sz="2000" spc="-1" strike="noStrike">
              <a:latin typeface="Arial"/>
            </a:endParaRPr>
          </a:p>
          <a:p>
            <a:pPr lvl="3" marL="1600200" indent="-226440">
              <a:lnSpc>
                <a:spcPct val="100000"/>
              </a:lnSpc>
              <a:spcBef>
                <a:spcPts val="499"/>
              </a:spcBef>
              <a:buClr>
                <a:srgbClr val="000000"/>
              </a:buClr>
              <a:buFont typeface="Arial"/>
              <a:buChar char="•"/>
            </a:pPr>
            <a:r>
              <a:rPr b="0" lang="en-US" sz="2000" spc="-1" strike="noStrike">
                <a:solidFill>
                  <a:srgbClr val="000000"/>
                </a:solidFill>
                <a:latin typeface="Arial"/>
                <a:ea typeface="Arial Unicode MS"/>
              </a:rPr>
              <a:t>Send &lt;your call&gt; phonetically during a break between transmissions.</a:t>
            </a:r>
            <a:endParaRPr b="0" lang="en-US" sz="2000" spc="-1" strike="noStrike">
              <a:latin typeface="Arial"/>
            </a:endParaRPr>
          </a:p>
          <a:p>
            <a:pPr lvl="3" marL="1600200" indent="-226440">
              <a:lnSpc>
                <a:spcPct val="100000"/>
              </a:lnSpc>
              <a:spcBef>
                <a:spcPts val="499"/>
              </a:spcBef>
              <a:buClr>
                <a:srgbClr val="000000"/>
              </a:buClr>
              <a:buFont typeface="Arial"/>
              <a:buChar char="•"/>
            </a:pPr>
            <a:r>
              <a:rPr b="0" lang="en-US" sz="2000" spc="-1" strike="noStrike">
                <a:solidFill>
                  <a:srgbClr val="000000"/>
                </a:solidFill>
                <a:latin typeface="Arial"/>
                <a:ea typeface="Arial Unicode MS"/>
              </a:rPr>
              <a:t>KN</a:t>
            </a:r>
            <a:endParaRPr b="0" lang="en-US" sz="2000" spc="-1" strike="noStrike">
              <a:latin typeface="Arial"/>
            </a:endParaRPr>
          </a:p>
        </p:txBody>
      </p:sp>
      <p:sp>
        <p:nvSpPr>
          <p:cNvPr id="56"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5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9" name="CustomShape 1"/>
          <p:cNvSpPr/>
          <p:nvPr/>
        </p:nvSpPr>
        <p:spPr>
          <a:xfrm>
            <a:off x="457200" y="1905120"/>
            <a:ext cx="8381520" cy="48002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HF Transmitting </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CW</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Straight Key</a:t>
            </a:r>
            <a:endParaRPr b="0" lang="en-US" sz="2800" spc="-1" strike="noStrike">
              <a:latin typeface="Arial"/>
            </a:endParaRPr>
          </a:p>
        </p:txBody>
      </p:sp>
      <p:pic>
        <p:nvPicPr>
          <p:cNvPr id="170" name="Picture 53250" descr=""/>
          <p:cNvPicPr/>
          <p:nvPr/>
        </p:nvPicPr>
        <p:blipFill>
          <a:blip r:embed="rId1"/>
          <a:stretch/>
        </p:blipFill>
        <p:spPr>
          <a:xfrm>
            <a:off x="4419720" y="3429000"/>
            <a:ext cx="3958920" cy="2970000"/>
          </a:xfrm>
          <a:prstGeom prst="rect">
            <a:avLst/>
          </a:prstGeom>
          <a:ln w="9360">
            <a:noFill/>
          </a:ln>
        </p:spPr>
      </p:pic>
      <p:sp>
        <p:nvSpPr>
          <p:cNvPr id="171"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5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2" name="CustomShape 1"/>
          <p:cNvSpPr/>
          <p:nvPr/>
        </p:nvSpPr>
        <p:spPr>
          <a:xfrm>
            <a:off x="457200" y="1981080"/>
            <a:ext cx="8381520" cy="236196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HF Transmitting </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CW</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Semi-Automatic Key or “Bug”</a:t>
            </a:r>
            <a:endParaRPr b="0" lang="en-US" sz="2800" spc="-1" strike="noStrike">
              <a:latin typeface="Arial"/>
            </a:endParaRPr>
          </a:p>
        </p:txBody>
      </p:sp>
      <p:pic>
        <p:nvPicPr>
          <p:cNvPr id="173" name="Picture 54274" descr=""/>
          <p:cNvPicPr/>
          <p:nvPr/>
        </p:nvPicPr>
        <p:blipFill>
          <a:blip r:embed="rId1"/>
          <a:stretch/>
        </p:blipFill>
        <p:spPr>
          <a:xfrm>
            <a:off x="1981080" y="3886200"/>
            <a:ext cx="5257440" cy="2619000"/>
          </a:xfrm>
          <a:prstGeom prst="rect">
            <a:avLst/>
          </a:prstGeom>
          <a:ln w="9360">
            <a:noFill/>
          </a:ln>
        </p:spPr>
      </p:pic>
      <p:sp>
        <p:nvSpPr>
          <p:cNvPr id="174"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5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5" name="CustomShape 1"/>
          <p:cNvSpPr/>
          <p:nvPr/>
        </p:nvSpPr>
        <p:spPr>
          <a:xfrm>
            <a:off x="380880" y="1905120"/>
            <a:ext cx="5181120" cy="48002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HF Transmitting </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CW</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Electronic Keyer</a:t>
            </a:r>
            <a:endParaRPr b="0" lang="en-US" sz="28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Creates strings of “dits” &amp; “dahs”.</a:t>
            </a:r>
            <a:endParaRPr b="0" lang="en-US" sz="24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Built into most modern transceivers.</a:t>
            </a:r>
            <a:endParaRPr b="0" lang="en-US" sz="2400" spc="-1" strike="noStrike">
              <a:latin typeface="Arial"/>
            </a:endParaRPr>
          </a:p>
        </p:txBody>
      </p:sp>
      <p:pic>
        <p:nvPicPr>
          <p:cNvPr id="176" name="Picture 55298" descr=""/>
          <p:cNvPicPr/>
          <p:nvPr/>
        </p:nvPicPr>
        <p:blipFill>
          <a:blip r:embed="rId1"/>
          <a:stretch/>
        </p:blipFill>
        <p:spPr>
          <a:xfrm>
            <a:off x="5578560" y="2525760"/>
            <a:ext cx="3200040" cy="1676160"/>
          </a:xfrm>
          <a:prstGeom prst="rect">
            <a:avLst/>
          </a:prstGeom>
          <a:ln w="9360">
            <a:noFill/>
          </a:ln>
        </p:spPr>
      </p:pic>
      <p:pic>
        <p:nvPicPr>
          <p:cNvPr id="177" name="Picture 55299" descr=""/>
          <p:cNvPicPr/>
          <p:nvPr/>
        </p:nvPicPr>
        <p:blipFill>
          <a:blip r:embed="rId2"/>
          <a:stretch/>
        </p:blipFill>
        <p:spPr>
          <a:xfrm>
            <a:off x="5578560" y="4343400"/>
            <a:ext cx="3200040" cy="2196720"/>
          </a:xfrm>
          <a:prstGeom prst="rect">
            <a:avLst/>
          </a:prstGeom>
          <a:ln w="9360">
            <a:noFill/>
          </a:ln>
        </p:spPr>
      </p:pic>
      <p:sp>
        <p:nvSpPr>
          <p:cNvPr id="178"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5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9" name="CustomShape 1"/>
          <p:cNvSpPr/>
          <p:nvPr/>
        </p:nvSpPr>
        <p:spPr>
          <a:xfrm>
            <a:off x="457200" y="1828800"/>
            <a:ext cx="8381520" cy="43430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HF Transmitting </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CW</a:t>
            </a:r>
            <a:endParaRPr b="0" lang="en-US" sz="32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Single-Paddle Key</a:t>
            </a:r>
            <a:endParaRPr b="0" lang="en-US" sz="2400" spc="-1" strike="noStrike">
              <a:latin typeface="Arial"/>
            </a:endParaRPr>
          </a:p>
        </p:txBody>
      </p:sp>
      <p:pic>
        <p:nvPicPr>
          <p:cNvPr id="180" name="Picture 56322" descr=""/>
          <p:cNvPicPr/>
          <p:nvPr/>
        </p:nvPicPr>
        <p:blipFill>
          <a:blip r:embed="rId1"/>
          <a:stretch/>
        </p:blipFill>
        <p:spPr>
          <a:xfrm>
            <a:off x="2560680" y="3657600"/>
            <a:ext cx="4590720" cy="2925360"/>
          </a:xfrm>
          <a:prstGeom prst="rect">
            <a:avLst/>
          </a:prstGeom>
          <a:ln w="9360">
            <a:noFill/>
          </a:ln>
        </p:spPr>
      </p:pic>
      <p:sp>
        <p:nvSpPr>
          <p:cNvPr id="181"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5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2" name="CustomShape 1"/>
          <p:cNvSpPr/>
          <p:nvPr/>
        </p:nvSpPr>
        <p:spPr>
          <a:xfrm>
            <a:off x="457200" y="1981080"/>
            <a:ext cx="8381520" cy="441936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HF Transmitting </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CW</a:t>
            </a:r>
            <a:endParaRPr b="0" lang="en-US" sz="3200" spc="-1" strike="noStrike">
              <a:latin typeface="Arial"/>
            </a:endParaRPr>
          </a:p>
          <a:p>
            <a:pPr lvl="3" marL="1800" indent="13698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Dual-Paddle Key (Iambic)</a:t>
            </a:r>
            <a:endParaRPr b="0" lang="en-US" sz="2800" spc="-1" strike="noStrike">
              <a:latin typeface="Arial"/>
            </a:endParaRPr>
          </a:p>
        </p:txBody>
      </p:sp>
      <p:pic>
        <p:nvPicPr>
          <p:cNvPr id="183" name="Picture 57346" descr=""/>
          <p:cNvPicPr/>
          <p:nvPr/>
        </p:nvPicPr>
        <p:blipFill>
          <a:blip r:embed="rId1"/>
          <a:stretch/>
        </p:blipFill>
        <p:spPr>
          <a:xfrm>
            <a:off x="2560680" y="3840120"/>
            <a:ext cx="4088880" cy="2742840"/>
          </a:xfrm>
          <a:prstGeom prst="rect">
            <a:avLst/>
          </a:prstGeom>
          <a:ln w="9360">
            <a:noFill/>
          </a:ln>
        </p:spPr>
      </p:pic>
      <p:sp>
        <p:nvSpPr>
          <p:cNvPr id="184"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5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5" name="CustomShape 1"/>
          <p:cNvSpPr/>
          <p:nvPr/>
        </p:nvSpPr>
        <p:spPr>
          <a:xfrm>
            <a:off x="457200" y="1981080"/>
            <a:ext cx="8381520" cy="441936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HF Transmitting </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CW</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Keyboard</a:t>
            </a:r>
            <a:endParaRPr b="0" lang="en-US" sz="2800" spc="-1" strike="noStrike">
              <a:latin typeface="Arial"/>
            </a:endParaRPr>
          </a:p>
        </p:txBody>
      </p:sp>
      <p:pic>
        <p:nvPicPr>
          <p:cNvPr id="186" name="Picture 58370" descr=""/>
          <p:cNvPicPr/>
          <p:nvPr/>
        </p:nvPicPr>
        <p:blipFill>
          <a:blip r:embed="rId1"/>
          <a:stretch/>
        </p:blipFill>
        <p:spPr>
          <a:xfrm>
            <a:off x="2011320" y="3840120"/>
            <a:ext cx="6178320" cy="2742840"/>
          </a:xfrm>
          <a:prstGeom prst="rect">
            <a:avLst/>
          </a:prstGeom>
          <a:ln w="9360">
            <a:noFill/>
          </a:ln>
        </p:spPr>
      </p:pic>
      <p:sp>
        <p:nvSpPr>
          <p:cNvPr id="187"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5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8" name="CustomShape 1"/>
          <p:cNvSpPr/>
          <p:nvPr/>
        </p:nvSpPr>
        <p:spPr>
          <a:xfrm>
            <a:off x="457200" y="2057400"/>
            <a:ext cx="8381520" cy="43430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HF Transmitting </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CW</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T-R Switching</a:t>
            </a:r>
            <a:endParaRPr b="0" lang="en-US" sz="28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MOX</a:t>
            </a:r>
            <a:endParaRPr b="0" lang="en-US" sz="24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Semi Break-In (Semi QSK)</a:t>
            </a:r>
            <a:endParaRPr b="0" lang="en-US" sz="24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Full Break-In (Full QSK)</a:t>
            </a:r>
            <a:endParaRPr b="0" lang="en-US" sz="2400" spc="-1" strike="noStrike">
              <a:latin typeface="Arial"/>
            </a:endParaRPr>
          </a:p>
        </p:txBody>
      </p:sp>
      <p:sp>
        <p:nvSpPr>
          <p:cNvPr id="189"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5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0" name="CustomShape 1"/>
          <p:cNvSpPr/>
          <p:nvPr/>
        </p:nvSpPr>
        <p:spPr>
          <a:xfrm>
            <a:off x="457200" y="1828800"/>
            <a:ext cx="8381520" cy="236196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HF Transmitting </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CW &amp; Digital Procedures &amp; Abbreviations</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Abbreviations are used to shorten common words:</a:t>
            </a:r>
            <a:endParaRPr b="0" lang="en-US" sz="2800" spc="-1" strike="noStrike">
              <a:latin typeface="Arial"/>
            </a:endParaRPr>
          </a:p>
        </p:txBody>
      </p:sp>
      <p:pic>
        <p:nvPicPr>
          <p:cNvPr id="191" name="Picture 60418" descr=""/>
          <p:cNvPicPr/>
          <p:nvPr/>
        </p:nvPicPr>
        <p:blipFill>
          <a:blip r:embed="rId1"/>
          <a:stretch/>
        </p:blipFill>
        <p:spPr>
          <a:xfrm>
            <a:off x="1596960" y="3981600"/>
            <a:ext cx="7162560" cy="2657160"/>
          </a:xfrm>
          <a:prstGeom prst="rect">
            <a:avLst/>
          </a:prstGeom>
          <a:ln w="9360">
            <a:noFill/>
          </a:ln>
        </p:spPr>
      </p:pic>
      <p:sp>
        <p:nvSpPr>
          <p:cNvPr id="192"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5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3" name="CustomShape 1"/>
          <p:cNvSpPr/>
          <p:nvPr/>
        </p:nvSpPr>
        <p:spPr>
          <a:xfrm>
            <a:off x="457200" y="1828800"/>
            <a:ext cx="8381520" cy="266652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HF Transmitting </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CW Procedures &amp; Abbreviations</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Prosigns are used to organize/control communications:</a:t>
            </a:r>
            <a:endParaRPr b="0" lang="en-US" sz="2800" spc="-1" strike="noStrike">
              <a:latin typeface="Arial"/>
            </a:endParaRPr>
          </a:p>
          <a:p>
            <a:pPr marL="341640" indent="-341280">
              <a:lnSpc>
                <a:spcPct val="100000"/>
              </a:lnSpc>
              <a:spcBef>
                <a:spcPts val="601"/>
              </a:spcBef>
            </a:pPr>
            <a:endParaRPr b="0" lang="en-US" sz="2800" spc="-1" strike="noStrike">
              <a:latin typeface="Arial"/>
            </a:endParaRPr>
          </a:p>
          <a:p>
            <a:pPr marL="1800" indent="1369800">
              <a:lnSpc>
                <a:spcPct val="100000"/>
              </a:lnSpc>
              <a:spcBef>
                <a:spcPts val="601"/>
              </a:spcBef>
            </a:pPr>
            <a:endParaRPr b="0" lang="en-US" sz="2800" spc="-1" strike="noStrike">
              <a:latin typeface="Arial"/>
            </a:endParaRPr>
          </a:p>
        </p:txBody>
      </p:sp>
      <p:pic>
        <p:nvPicPr>
          <p:cNvPr id="194" name="Picture 61442" descr=""/>
          <p:cNvPicPr/>
          <p:nvPr/>
        </p:nvPicPr>
        <p:blipFill>
          <a:blip r:embed="rId1"/>
          <a:stretch/>
        </p:blipFill>
        <p:spPr>
          <a:xfrm>
            <a:off x="450720" y="3992400"/>
            <a:ext cx="8394480" cy="2358720"/>
          </a:xfrm>
          <a:prstGeom prst="rect">
            <a:avLst/>
          </a:prstGeom>
          <a:ln w="9360">
            <a:noFill/>
          </a:ln>
        </p:spPr>
      </p:pic>
      <p:sp>
        <p:nvSpPr>
          <p:cNvPr id="195"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5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6" name="CustomShape 1"/>
          <p:cNvSpPr/>
          <p:nvPr/>
        </p:nvSpPr>
        <p:spPr>
          <a:xfrm>
            <a:off x="457200" y="1981080"/>
            <a:ext cx="8381520" cy="464796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HF Transmitting </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CW Procedures &amp; Abbreviations</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Q-Signals replace an entire sentence or phrase with a group of 3 letters.</a:t>
            </a:r>
            <a:endParaRPr b="0" lang="en-US" sz="28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Originally developed for the commercial radiotelegraph service. (circa 1909)</a:t>
            </a:r>
            <a:endParaRPr b="0" lang="en-US" sz="24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Add a “?” to change statement to a question.</a:t>
            </a:r>
            <a:endParaRPr b="0" lang="en-US" sz="2400" spc="-1" strike="noStrike">
              <a:latin typeface="Arial"/>
            </a:endParaRPr>
          </a:p>
          <a:p>
            <a:pPr marL="341640" indent="-341280">
              <a:lnSpc>
                <a:spcPct val="100000"/>
              </a:lnSpc>
              <a:spcBef>
                <a:spcPts val="451"/>
              </a:spcBef>
            </a:pPr>
            <a:endParaRPr b="0" lang="en-US" sz="2400" spc="-1" strike="noStrike">
              <a:latin typeface="Arial"/>
            </a:endParaRPr>
          </a:p>
          <a:p>
            <a:pPr marL="1800" indent="1369800">
              <a:lnSpc>
                <a:spcPct val="100000"/>
              </a:lnSpc>
              <a:spcBef>
                <a:spcPts val="451"/>
              </a:spcBef>
            </a:pPr>
            <a:endParaRPr b="0" lang="en-US" sz="2400" spc="-1" strike="noStrike">
              <a:latin typeface="Arial"/>
            </a:endParaRPr>
          </a:p>
        </p:txBody>
      </p:sp>
      <p:sp>
        <p:nvSpPr>
          <p:cNvPr id="197"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7" name="CustomShape 1"/>
          <p:cNvSpPr/>
          <p:nvPr/>
        </p:nvSpPr>
        <p:spPr>
          <a:xfrm>
            <a:off x="457200" y="1828800"/>
            <a:ext cx="8229240" cy="1828440"/>
          </a:xfrm>
          <a:prstGeom prst="rect">
            <a:avLst/>
          </a:prstGeom>
          <a:noFill/>
          <a:ln w="9360">
            <a:noFill/>
          </a:ln>
        </p:spPr>
        <p:style>
          <a:lnRef idx="0"/>
          <a:fillRef idx="0"/>
          <a:effectRef idx="0"/>
          <a:fontRef idx="minor"/>
        </p:style>
        <p:txBody>
          <a:bodyPr lIns="90000" rIns="90000" tIns="46800" bIns="46800">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a:rPr>
              <a:t>Good Practices </a:t>
            </a:r>
            <a:endParaRPr b="0" lang="en-US" sz="3600" spc="-1" strike="noStrike">
              <a:latin typeface="Arial"/>
            </a:endParaRPr>
          </a:p>
          <a:p>
            <a:pPr lvl="1" marL="798840" indent="-341280">
              <a:lnSpc>
                <a:spcPct val="100000"/>
              </a:lnSpc>
              <a:spcBef>
                <a:spcPts val="799"/>
              </a:spcBef>
              <a:buClr>
                <a:srgbClr val="000000"/>
              </a:buClr>
              <a:buFont typeface="Arial"/>
              <a:buChar char="•"/>
            </a:pPr>
            <a:r>
              <a:rPr b="0" lang="en-US" sz="3200" spc="-1" strike="noStrike">
                <a:solidFill>
                  <a:srgbClr val="000000"/>
                </a:solidFill>
                <a:latin typeface="Arial"/>
                <a:ea typeface="Arial"/>
              </a:rPr>
              <a:t>Selecting a Frequency </a:t>
            </a:r>
            <a:endParaRPr b="0" lang="en-US" sz="3200" spc="-1" strike="noStrike">
              <a:latin typeface="Arial"/>
            </a:endParaRPr>
          </a:p>
          <a:p>
            <a:pPr lvl="3" marL="1800" indent="1369800">
              <a:lnSpc>
                <a:spcPct val="100000"/>
              </a:lnSpc>
              <a:spcBef>
                <a:spcPts val="700"/>
              </a:spcBef>
              <a:buClr>
                <a:srgbClr val="ff0000"/>
              </a:buClr>
              <a:buFont typeface="Arial"/>
              <a:buChar char="•"/>
            </a:pPr>
            <a:r>
              <a:rPr b="1" lang="en-US" sz="2800" spc="-1" strike="noStrike">
                <a:solidFill>
                  <a:srgbClr val="ff0000"/>
                </a:solidFill>
                <a:latin typeface="Arial"/>
                <a:ea typeface="Arial"/>
              </a:rPr>
              <a:t>Be aware of the band edges!</a:t>
            </a:r>
            <a:endParaRPr b="0" lang="en-US" sz="2800" spc="-1" strike="noStrike">
              <a:latin typeface="Arial"/>
            </a:endParaRPr>
          </a:p>
        </p:txBody>
      </p:sp>
      <p:pic>
        <p:nvPicPr>
          <p:cNvPr id="58" name="Picture 8194" descr=""/>
          <p:cNvPicPr/>
          <p:nvPr/>
        </p:nvPicPr>
        <p:blipFill>
          <a:blip r:embed="rId1"/>
          <a:stretch/>
        </p:blipFill>
        <p:spPr>
          <a:xfrm>
            <a:off x="914400" y="3886200"/>
            <a:ext cx="7457760" cy="2561760"/>
          </a:xfrm>
          <a:prstGeom prst="rect">
            <a:avLst/>
          </a:prstGeom>
          <a:ln w="9360">
            <a:noFill/>
          </a:ln>
        </p:spPr>
      </p:pic>
      <p:sp>
        <p:nvSpPr>
          <p:cNvPr id="59"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6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aphicFrame>
        <p:nvGraphicFramePr>
          <p:cNvPr id="198" name="Table 1"/>
          <p:cNvGraphicFramePr/>
          <p:nvPr/>
        </p:nvGraphicFramePr>
        <p:xfrm>
          <a:off x="914400" y="2133720"/>
          <a:ext cx="7316280" cy="3646080"/>
        </p:xfrm>
        <a:graphic>
          <a:graphicData uri="http://schemas.openxmlformats.org/drawingml/2006/table">
            <a:tbl>
              <a:tblPr/>
              <a:tblGrid>
                <a:gridCol w="1523880"/>
                <a:gridCol w="5792760"/>
              </a:tblGrid>
              <a:tr h="325080">
                <a:tc>
                  <a:txBody>
                    <a:bodyPr lIns="90000" rIns="90000" tIns="68040" bIns="46800">
                      <a:noAutofit/>
                    </a:bodyPr>
                    <a:p>
                      <a:pPr>
                        <a:lnSpc>
                          <a:spcPct val="93000"/>
                        </a:lnSpc>
                      </a:pPr>
                      <a:r>
                        <a:rPr b="1" lang="en-US" sz="1600" spc="-1" strike="noStrike">
                          <a:solidFill>
                            <a:srgbClr val="c3d69b"/>
                          </a:solidFill>
                          <a:latin typeface="Arial"/>
                          <a:ea typeface="Arial"/>
                        </a:rPr>
                        <a:t>Q-Signal</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18720">
                      <a:solidFill>
                        <a:srgbClr val="c3d69b"/>
                      </a:solidFill>
                    </a:lnB>
                    <a:solidFill>
                      <a:srgbClr val="4f81bd"/>
                    </a:solidFill>
                  </a:tcPr>
                </a:tc>
                <a:tc>
                  <a:txBody>
                    <a:bodyPr lIns="90000" rIns="90000" tIns="68040" bIns="46800">
                      <a:noAutofit/>
                    </a:bodyPr>
                    <a:p>
                      <a:pPr>
                        <a:lnSpc>
                          <a:spcPct val="93000"/>
                        </a:lnSpc>
                      </a:pPr>
                      <a:r>
                        <a:rPr b="1" lang="en-US" sz="1600" spc="-1" strike="noStrike">
                          <a:solidFill>
                            <a:srgbClr val="c3d69b"/>
                          </a:solidFill>
                          <a:latin typeface="Arial"/>
                          <a:ea typeface="Arial"/>
                        </a:rPr>
                        <a:t>Definition</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18720">
                      <a:solidFill>
                        <a:srgbClr val="c3d69b"/>
                      </a:solidFill>
                    </a:lnB>
                    <a:solidFill>
                      <a:srgbClr val="4f81bd"/>
                    </a:solidFill>
                  </a:tcPr>
                </a:tc>
              </a:tr>
              <a:tr h="534960">
                <a:tc>
                  <a:txBody>
                    <a:bodyPr lIns="90000" rIns="90000" tIns="68040" bIns="46800">
                      <a:noAutofit/>
                    </a:bodyPr>
                    <a:p>
                      <a:pPr>
                        <a:lnSpc>
                          <a:spcPct val="93000"/>
                        </a:lnSpc>
                      </a:pPr>
                      <a:r>
                        <a:rPr b="0" lang="en-US" sz="1600" spc="-1" strike="noStrike">
                          <a:solidFill>
                            <a:srgbClr val="000000"/>
                          </a:solidFill>
                          <a:latin typeface="Arial"/>
                          <a:ea typeface="Arial"/>
                        </a:rPr>
                        <a:t>QRL / QRL?</a:t>
                      </a:r>
                      <a:endParaRPr b="0" lang="en-US" sz="1600" spc="-1" strike="noStrike">
                        <a:latin typeface="Arial"/>
                      </a:endParaRPr>
                    </a:p>
                  </a:txBody>
                  <a:tcPr marL="90000" marR="90000">
                    <a:lnL w="5760">
                      <a:solidFill>
                        <a:srgbClr val="c3d69b"/>
                      </a:solidFill>
                    </a:lnL>
                    <a:lnR w="5760">
                      <a:solidFill>
                        <a:srgbClr val="c3d69b"/>
                      </a:solidFill>
                    </a:lnR>
                    <a:lnT w="18720">
                      <a:solidFill>
                        <a:srgbClr val="c3d69b"/>
                      </a:solidFill>
                    </a:lnT>
                    <a:lnB w="5760">
                      <a:solidFill>
                        <a:srgbClr val="c3d69b"/>
                      </a:solidFill>
                    </a:lnB>
                    <a:solidFill>
                      <a:srgbClr val="d0d8e8"/>
                    </a:solidFill>
                  </a:tcPr>
                </a:tc>
                <a:tc>
                  <a:txBody>
                    <a:bodyPr lIns="90000" rIns="90000" tIns="68040" bIns="46800">
                      <a:noAutofit/>
                    </a:bodyPr>
                    <a:p>
                      <a:pPr>
                        <a:lnSpc>
                          <a:spcPct val="93000"/>
                        </a:lnSpc>
                      </a:pPr>
                      <a:r>
                        <a:rPr b="0" lang="en-US" sz="1600" spc="-1" strike="noStrike">
                          <a:solidFill>
                            <a:srgbClr val="000000"/>
                          </a:solidFill>
                          <a:latin typeface="Arial"/>
                          <a:ea typeface="Arial"/>
                        </a:rPr>
                        <a:t>I am busy. / Are you busy?</a:t>
                      </a:r>
                      <a:endParaRPr b="0" lang="en-US" sz="1600" spc="-1" strike="noStrike">
                        <a:latin typeface="Arial"/>
                      </a:endParaRPr>
                    </a:p>
                    <a:p>
                      <a:pPr>
                        <a:lnSpc>
                          <a:spcPct val="93000"/>
                        </a:lnSpc>
                      </a:pPr>
                      <a:r>
                        <a:rPr b="0" lang="en-US" sz="1600" spc="-1" strike="noStrike">
                          <a:solidFill>
                            <a:srgbClr val="000000"/>
                          </a:solidFill>
                          <a:latin typeface="Arial"/>
                          <a:ea typeface="Arial"/>
                        </a:rPr>
                        <a:t>This frequency is in use. / Is this frequency in use?</a:t>
                      </a:r>
                      <a:endParaRPr b="0" lang="en-US" sz="1600" spc="-1" strike="noStrike">
                        <a:latin typeface="Arial"/>
                      </a:endParaRPr>
                    </a:p>
                  </a:txBody>
                  <a:tcPr marL="90000" marR="90000">
                    <a:lnL w="5760">
                      <a:solidFill>
                        <a:srgbClr val="c3d69b"/>
                      </a:solidFill>
                    </a:lnL>
                    <a:lnR w="5760">
                      <a:solidFill>
                        <a:srgbClr val="c3d69b"/>
                      </a:solidFill>
                    </a:lnR>
                    <a:lnT w="18720">
                      <a:solidFill>
                        <a:srgbClr val="c3d69b"/>
                      </a:solidFill>
                    </a:lnT>
                    <a:lnB w="5760">
                      <a:solidFill>
                        <a:srgbClr val="c3d69b"/>
                      </a:solidFill>
                    </a:lnB>
                    <a:solidFill>
                      <a:srgbClr val="d0d8e8"/>
                    </a:solidFill>
                  </a:tcPr>
                </a:tc>
              </a:tr>
              <a:tr h="325080">
                <a:tc>
                  <a:txBody>
                    <a:bodyPr lIns="90000" rIns="90000" tIns="68040" bIns="46800">
                      <a:noAutofit/>
                    </a:bodyPr>
                    <a:p>
                      <a:pPr>
                        <a:lnSpc>
                          <a:spcPct val="93000"/>
                        </a:lnSpc>
                      </a:pPr>
                      <a:r>
                        <a:rPr b="0" lang="en-US" sz="1600" spc="-1" strike="noStrike">
                          <a:solidFill>
                            <a:srgbClr val="000000"/>
                          </a:solidFill>
                          <a:latin typeface="Arial"/>
                          <a:ea typeface="Arial"/>
                        </a:rPr>
                        <a:t>QRM / QRM?</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c>
                  <a:txBody>
                    <a:bodyPr lIns="90000" rIns="90000" tIns="68040" bIns="46800">
                      <a:noAutofit/>
                    </a:bodyPr>
                    <a:p>
                      <a:pPr>
                        <a:lnSpc>
                          <a:spcPct val="93000"/>
                        </a:lnSpc>
                      </a:pPr>
                      <a:r>
                        <a:rPr b="0" lang="en-US" sz="1600" spc="-1" strike="noStrike">
                          <a:solidFill>
                            <a:srgbClr val="000000"/>
                          </a:solidFill>
                          <a:latin typeface="Arial"/>
                          <a:ea typeface="Arial"/>
                        </a:rPr>
                        <a:t>I have interference. / Do you have interference?</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r>
              <a:tr h="325080">
                <a:tc>
                  <a:txBody>
                    <a:bodyPr lIns="90000" rIns="90000" tIns="68040" bIns="46800">
                      <a:noAutofit/>
                    </a:bodyPr>
                    <a:p>
                      <a:pPr>
                        <a:lnSpc>
                          <a:spcPct val="93000"/>
                        </a:lnSpc>
                      </a:pPr>
                      <a:r>
                        <a:rPr b="0" lang="en-US" sz="1600" spc="-1" strike="noStrike">
                          <a:solidFill>
                            <a:srgbClr val="000000"/>
                          </a:solidFill>
                          <a:latin typeface="Arial"/>
                          <a:ea typeface="Arial"/>
                        </a:rPr>
                        <a:t>QRN / QRN?</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c>
                  <a:txBody>
                    <a:bodyPr lIns="90000" rIns="90000" tIns="68040" bIns="46800">
                      <a:noAutofit/>
                    </a:bodyPr>
                    <a:p>
                      <a:pPr>
                        <a:lnSpc>
                          <a:spcPct val="93000"/>
                        </a:lnSpc>
                      </a:pPr>
                      <a:r>
                        <a:rPr b="0" lang="en-US" sz="1600" spc="-1" strike="noStrike">
                          <a:solidFill>
                            <a:srgbClr val="000000"/>
                          </a:solidFill>
                          <a:latin typeface="Arial"/>
                          <a:ea typeface="Arial"/>
                        </a:rPr>
                        <a:t>I am troubled by static. / Are you troubled by static?</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r>
              <a:tr h="325080">
                <a:tc>
                  <a:txBody>
                    <a:bodyPr lIns="90000" rIns="90000" tIns="68040" bIns="46800">
                      <a:noAutofit/>
                    </a:bodyPr>
                    <a:p>
                      <a:pPr>
                        <a:lnSpc>
                          <a:spcPct val="93000"/>
                        </a:lnSpc>
                      </a:pPr>
                      <a:r>
                        <a:rPr b="0" lang="en-US" sz="1600" spc="-1" strike="noStrike">
                          <a:solidFill>
                            <a:srgbClr val="000000"/>
                          </a:solidFill>
                          <a:latin typeface="Arial"/>
                          <a:ea typeface="Arial"/>
                        </a:rPr>
                        <a:t>QRO / QRO?</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c>
                  <a:txBody>
                    <a:bodyPr lIns="90000" rIns="90000" tIns="68040" bIns="46800">
                      <a:noAutofit/>
                    </a:bodyPr>
                    <a:p>
                      <a:pPr>
                        <a:lnSpc>
                          <a:spcPct val="93000"/>
                        </a:lnSpc>
                      </a:pPr>
                      <a:r>
                        <a:rPr b="0" lang="en-US" sz="1600" spc="-1" strike="noStrike">
                          <a:solidFill>
                            <a:srgbClr val="000000"/>
                          </a:solidFill>
                          <a:latin typeface="Arial"/>
                          <a:ea typeface="Arial"/>
                        </a:rPr>
                        <a:t>Increase power. / Shall I increase power?</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r>
              <a:tr h="325080">
                <a:tc>
                  <a:txBody>
                    <a:bodyPr lIns="90000" rIns="90000" tIns="68040" bIns="46800">
                      <a:noAutofit/>
                    </a:bodyPr>
                    <a:p>
                      <a:pPr>
                        <a:lnSpc>
                          <a:spcPct val="93000"/>
                        </a:lnSpc>
                      </a:pPr>
                      <a:r>
                        <a:rPr b="0" lang="en-US" sz="1600" spc="-1" strike="noStrike">
                          <a:solidFill>
                            <a:srgbClr val="000000"/>
                          </a:solidFill>
                          <a:latin typeface="Arial"/>
                          <a:ea typeface="Arial"/>
                        </a:rPr>
                        <a:t>QRP / QRP?</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c>
                  <a:txBody>
                    <a:bodyPr lIns="90000" rIns="90000" tIns="68040" bIns="46800">
                      <a:noAutofit/>
                    </a:bodyPr>
                    <a:p>
                      <a:pPr>
                        <a:lnSpc>
                          <a:spcPct val="93000"/>
                        </a:lnSpc>
                      </a:pPr>
                      <a:r>
                        <a:rPr b="0" lang="en-US" sz="1600" spc="-1" strike="noStrike">
                          <a:solidFill>
                            <a:srgbClr val="000000"/>
                          </a:solidFill>
                          <a:latin typeface="Arial"/>
                          <a:ea typeface="Arial"/>
                        </a:rPr>
                        <a:t>Decrease power. / Shall I decrease power?</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r>
              <a:tr h="325080">
                <a:tc>
                  <a:txBody>
                    <a:bodyPr lIns="90000" rIns="90000" tIns="68040" bIns="46800">
                      <a:noAutofit/>
                    </a:bodyPr>
                    <a:p>
                      <a:pPr>
                        <a:lnSpc>
                          <a:spcPct val="93000"/>
                        </a:lnSpc>
                      </a:pPr>
                      <a:r>
                        <a:rPr b="0" lang="en-US" sz="1600" spc="-1" strike="noStrike">
                          <a:solidFill>
                            <a:srgbClr val="000000"/>
                          </a:solidFill>
                          <a:latin typeface="Arial"/>
                          <a:ea typeface="Arial"/>
                        </a:rPr>
                        <a:t>QRQ / QRQ?</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c>
                  <a:txBody>
                    <a:bodyPr lIns="90000" rIns="90000" tIns="68040" bIns="46800">
                      <a:noAutofit/>
                    </a:bodyPr>
                    <a:p>
                      <a:pPr>
                        <a:lnSpc>
                          <a:spcPct val="93000"/>
                        </a:lnSpc>
                      </a:pPr>
                      <a:r>
                        <a:rPr b="0" lang="en-US" sz="1600" spc="-1" strike="noStrike">
                          <a:solidFill>
                            <a:srgbClr val="000000"/>
                          </a:solidFill>
                          <a:latin typeface="Arial"/>
                          <a:ea typeface="Arial"/>
                        </a:rPr>
                        <a:t>Send faster. / Shall I send faster?  (Can add speed in wpm)</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r>
              <a:tr h="534960">
                <a:tc>
                  <a:txBody>
                    <a:bodyPr lIns="90000" rIns="90000" tIns="68040" bIns="46800">
                      <a:noAutofit/>
                    </a:bodyPr>
                    <a:p>
                      <a:pPr>
                        <a:lnSpc>
                          <a:spcPct val="93000"/>
                        </a:lnSpc>
                      </a:pPr>
                      <a:r>
                        <a:rPr b="0" lang="en-US" sz="1600" spc="-1" strike="noStrike">
                          <a:solidFill>
                            <a:srgbClr val="000000"/>
                          </a:solidFill>
                          <a:latin typeface="Arial"/>
                          <a:ea typeface="Arial"/>
                        </a:rPr>
                        <a:t>QRS / QRS?</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c>
                  <a:txBody>
                    <a:bodyPr lIns="90000" rIns="90000" tIns="68040" bIns="46800">
                      <a:noAutofit/>
                    </a:bodyPr>
                    <a:p>
                      <a:pPr>
                        <a:lnSpc>
                          <a:spcPct val="93000"/>
                        </a:lnSpc>
                      </a:pPr>
                      <a:r>
                        <a:rPr b="0" lang="en-US" sz="1600" spc="-1" strike="noStrike">
                          <a:solidFill>
                            <a:srgbClr val="000000"/>
                          </a:solidFill>
                          <a:latin typeface="Arial"/>
                          <a:ea typeface="Arial"/>
                        </a:rPr>
                        <a:t>Send more slowly. </a:t>
                      </a:r>
                      <a:endParaRPr b="0" lang="en-US" sz="1600" spc="-1" strike="noStrike">
                        <a:latin typeface="Arial"/>
                      </a:endParaRPr>
                    </a:p>
                    <a:p>
                      <a:pPr>
                        <a:lnSpc>
                          <a:spcPct val="93000"/>
                        </a:lnSpc>
                      </a:pPr>
                      <a:r>
                        <a:rPr b="0" lang="en-US" sz="1600" spc="-1" strike="noStrike">
                          <a:solidFill>
                            <a:srgbClr val="000000"/>
                          </a:solidFill>
                          <a:latin typeface="Arial"/>
                          <a:ea typeface="Arial"/>
                        </a:rPr>
                        <a:t>Shall I send more slowly?  (Can add speed in wpm)</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r>
              <a:tr h="325080">
                <a:tc>
                  <a:txBody>
                    <a:bodyPr lIns="90000" rIns="90000" tIns="68040" bIns="46800">
                      <a:noAutofit/>
                    </a:bodyPr>
                    <a:p>
                      <a:pPr>
                        <a:lnSpc>
                          <a:spcPct val="93000"/>
                        </a:lnSpc>
                      </a:pPr>
                      <a:r>
                        <a:rPr b="0" lang="en-US" sz="1600" spc="-1" strike="noStrike">
                          <a:solidFill>
                            <a:srgbClr val="000000"/>
                          </a:solidFill>
                          <a:latin typeface="Arial"/>
                          <a:ea typeface="Arial"/>
                        </a:rPr>
                        <a:t>QRT / QRT?</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c>
                  <a:txBody>
                    <a:bodyPr lIns="90000" rIns="90000" tIns="68040" bIns="46800">
                      <a:noAutofit/>
                    </a:bodyPr>
                    <a:p>
                      <a:pPr>
                        <a:lnSpc>
                          <a:spcPct val="93000"/>
                        </a:lnSpc>
                      </a:pPr>
                      <a:r>
                        <a:rPr b="0" lang="en-US" sz="1600" spc="-1" strike="noStrike">
                          <a:solidFill>
                            <a:srgbClr val="000000"/>
                          </a:solidFill>
                          <a:latin typeface="Arial"/>
                          <a:ea typeface="Arial"/>
                        </a:rPr>
                        <a:t>Stop sending. / Shall I stop sending?</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r>
              <a:tr h="325080">
                <a:tc>
                  <a:txBody>
                    <a:bodyPr lIns="90000" rIns="90000" tIns="68040" bIns="46800">
                      <a:noAutofit/>
                    </a:bodyPr>
                    <a:p>
                      <a:pPr>
                        <a:lnSpc>
                          <a:spcPct val="93000"/>
                        </a:lnSpc>
                      </a:pPr>
                      <a:r>
                        <a:rPr b="0" lang="en-US" sz="1600" spc="-1" strike="noStrike">
                          <a:solidFill>
                            <a:srgbClr val="000000"/>
                          </a:solidFill>
                          <a:latin typeface="Arial"/>
                          <a:ea typeface="Arial"/>
                        </a:rPr>
                        <a:t>QRV / QRV?</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c>
                  <a:txBody>
                    <a:bodyPr lIns="90000" rIns="90000" tIns="68040" bIns="46800">
                      <a:noAutofit/>
                    </a:bodyPr>
                    <a:p>
                      <a:pPr>
                        <a:lnSpc>
                          <a:spcPct val="93000"/>
                        </a:lnSpc>
                      </a:pPr>
                      <a:r>
                        <a:rPr b="0" lang="en-US" sz="1600" spc="-1" strike="noStrike">
                          <a:solidFill>
                            <a:srgbClr val="000000"/>
                          </a:solidFill>
                          <a:latin typeface="Arial"/>
                          <a:ea typeface="Arial"/>
                        </a:rPr>
                        <a:t>I am ready. / Are you ready?</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r>
            </a:tbl>
          </a:graphicData>
        </a:graphic>
      </p:graphicFrame>
      <p:sp>
        <p:nvSpPr>
          <p:cNvPr id="199"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6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aphicFrame>
        <p:nvGraphicFramePr>
          <p:cNvPr id="200" name="Table 1"/>
          <p:cNvGraphicFramePr/>
          <p:nvPr/>
        </p:nvGraphicFramePr>
        <p:xfrm>
          <a:off x="436680" y="2093760"/>
          <a:ext cx="8411760" cy="4195440"/>
        </p:xfrm>
        <a:graphic>
          <a:graphicData uri="http://schemas.openxmlformats.org/drawingml/2006/table">
            <a:tbl>
              <a:tblPr/>
              <a:tblGrid>
                <a:gridCol w="1576080"/>
                <a:gridCol w="6835680"/>
              </a:tblGrid>
              <a:tr h="349200">
                <a:tc>
                  <a:txBody>
                    <a:bodyPr lIns="90000" rIns="90000" tIns="68040" bIns="46800">
                      <a:noAutofit/>
                    </a:bodyPr>
                    <a:p>
                      <a:pPr>
                        <a:lnSpc>
                          <a:spcPct val="93000"/>
                        </a:lnSpc>
                      </a:pPr>
                      <a:r>
                        <a:rPr b="1" lang="en-US" sz="1600" spc="-1" strike="noStrike">
                          <a:solidFill>
                            <a:srgbClr val="c3d69b"/>
                          </a:solidFill>
                          <a:latin typeface="Arial"/>
                          <a:ea typeface="Arial"/>
                        </a:rPr>
                        <a:t>Q-Signal</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18720">
                      <a:solidFill>
                        <a:srgbClr val="c3d69b"/>
                      </a:solidFill>
                    </a:lnB>
                    <a:solidFill>
                      <a:srgbClr val="4f81bd"/>
                    </a:solidFill>
                  </a:tcPr>
                </a:tc>
                <a:tc>
                  <a:txBody>
                    <a:bodyPr lIns="90000" rIns="90000" tIns="68040" bIns="46800">
                      <a:noAutofit/>
                    </a:bodyPr>
                    <a:p>
                      <a:pPr>
                        <a:lnSpc>
                          <a:spcPct val="93000"/>
                        </a:lnSpc>
                      </a:pPr>
                      <a:r>
                        <a:rPr b="1" lang="en-US" sz="1600" spc="-1" strike="noStrike">
                          <a:solidFill>
                            <a:srgbClr val="c3d69b"/>
                          </a:solidFill>
                          <a:latin typeface="Arial"/>
                          <a:ea typeface="Arial"/>
                        </a:rPr>
                        <a:t>Definition</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18720">
                      <a:solidFill>
                        <a:srgbClr val="c3d69b"/>
                      </a:solidFill>
                    </a:lnB>
                    <a:solidFill>
                      <a:srgbClr val="4f81bd"/>
                    </a:solidFill>
                  </a:tcPr>
                </a:tc>
              </a:tr>
              <a:tr h="861840">
                <a:tc>
                  <a:txBody>
                    <a:bodyPr lIns="90000" rIns="90000" tIns="68040" bIns="46800">
                      <a:noAutofit/>
                    </a:bodyPr>
                    <a:p>
                      <a:pPr>
                        <a:lnSpc>
                          <a:spcPct val="93000"/>
                        </a:lnSpc>
                      </a:pPr>
                      <a:r>
                        <a:rPr b="0" lang="en-US" sz="1600" spc="-1" strike="noStrike">
                          <a:solidFill>
                            <a:srgbClr val="000000"/>
                          </a:solidFill>
                          <a:latin typeface="Arial"/>
                          <a:ea typeface="Arial"/>
                        </a:rPr>
                        <a:t>QRX / QRX?</a:t>
                      </a:r>
                      <a:endParaRPr b="0" lang="en-US" sz="1600" spc="-1" strike="noStrike">
                        <a:latin typeface="Arial"/>
                      </a:endParaRPr>
                    </a:p>
                  </a:txBody>
                  <a:tcPr marL="90000" marR="90000">
                    <a:lnL w="5760">
                      <a:solidFill>
                        <a:srgbClr val="c3d69b"/>
                      </a:solidFill>
                    </a:lnL>
                    <a:lnR w="5760">
                      <a:solidFill>
                        <a:srgbClr val="c3d69b"/>
                      </a:solidFill>
                    </a:lnR>
                    <a:lnT w="18720">
                      <a:solidFill>
                        <a:srgbClr val="c3d69b"/>
                      </a:solidFill>
                    </a:lnT>
                    <a:lnB w="5760">
                      <a:solidFill>
                        <a:srgbClr val="c3d69b"/>
                      </a:solidFill>
                    </a:lnB>
                    <a:solidFill>
                      <a:srgbClr val="d0d8e8"/>
                    </a:solidFill>
                  </a:tcPr>
                </a:tc>
                <a:tc>
                  <a:txBody>
                    <a:bodyPr lIns="90000" rIns="90000" tIns="68040" bIns="46800">
                      <a:noAutofit/>
                    </a:bodyPr>
                    <a:p>
                      <a:pPr>
                        <a:lnSpc>
                          <a:spcPct val="93000"/>
                        </a:lnSpc>
                      </a:pPr>
                      <a:r>
                        <a:rPr b="0" lang="en-US" sz="1600" spc="-1" strike="noStrike">
                          <a:solidFill>
                            <a:srgbClr val="000000"/>
                          </a:solidFill>
                          <a:latin typeface="Arial"/>
                          <a:ea typeface="Arial"/>
                        </a:rPr>
                        <a:t>I will call you again at &lt;time&gt; on &lt;freq&gt;.  </a:t>
                      </a:r>
                      <a:endParaRPr b="0" lang="en-US" sz="1600" spc="-1" strike="noStrike">
                        <a:latin typeface="Arial"/>
                      </a:endParaRPr>
                    </a:p>
                    <a:p>
                      <a:pPr>
                        <a:lnSpc>
                          <a:spcPct val="93000"/>
                        </a:lnSpc>
                      </a:pPr>
                      <a:r>
                        <a:rPr b="0" lang="en-US" sz="1600" spc="-1" strike="noStrike">
                          <a:solidFill>
                            <a:srgbClr val="000000"/>
                          </a:solidFill>
                          <a:latin typeface="Arial"/>
                          <a:ea typeface="Arial"/>
                        </a:rPr>
                        <a:t>Shall I call you again at &lt;time&gt; on &lt;freq&gt;?</a:t>
                      </a:r>
                      <a:endParaRPr b="0" lang="en-US" sz="1600" spc="-1" strike="noStrike">
                        <a:latin typeface="Arial"/>
                      </a:endParaRPr>
                    </a:p>
                    <a:p>
                      <a:pPr>
                        <a:lnSpc>
                          <a:spcPct val="93000"/>
                        </a:lnSpc>
                      </a:pPr>
                      <a:r>
                        <a:rPr b="0" lang="en-US" sz="1600" spc="-1" strike="noStrike">
                          <a:solidFill>
                            <a:srgbClr val="000000"/>
                          </a:solidFill>
                          <a:latin typeface="Arial"/>
                          <a:ea typeface="Arial"/>
                        </a:rPr>
                        <a:t>Also:  Stand-By or Wait.</a:t>
                      </a:r>
                      <a:endParaRPr b="0" lang="en-US" sz="1600" spc="-1" strike="noStrike">
                        <a:latin typeface="Arial"/>
                      </a:endParaRPr>
                    </a:p>
                  </a:txBody>
                  <a:tcPr marL="90000" marR="90000">
                    <a:lnL w="5760">
                      <a:solidFill>
                        <a:srgbClr val="c3d69b"/>
                      </a:solidFill>
                    </a:lnL>
                    <a:lnR w="5760">
                      <a:solidFill>
                        <a:srgbClr val="c3d69b"/>
                      </a:solidFill>
                    </a:lnR>
                    <a:lnT w="18720">
                      <a:solidFill>
                        <a:srgbClr val="c3d69b"/>
                      </a:solidFill>
                    </a:lnT>
                    <a:lnB w="5760">
                      <a:solidFill>
                        <a:srgbClr val="c3d69b"/>
                      </a:solidFill>
                    </a:lnB>
                    <a:solidFill>
                      <a:srgbClr val="d0d8e8"/>
                    </a:solidFill>
                  </a:tcPr>
                </a:tc>
              </a:tr>
              <a:tr h="349200">
                <a:tc>
                  <a:txBody>
                    <a:bodyPr lIns="90000" rIns="90000" tIns="68040" bIns="46800">
                      <a:noAutofit/>
                    </a:bodyPr>
                    <a:p>
                      <a:pPr>
                        <a:lnSpc>
                          <a:spcPct val="93000"/>
                        </a:lnSpc>
                      </a:pPr>
                      <a:r>
                        <a:rPr b="0" lang="en-US" sz="1600" spc="-1" strike="noStrike">
                          <a:solidFill>
                            <a:srgbClr val="000000"/>
                          </a:solidFill>
                          <a:latin typeface="Arial"/>
                          <a:ea typeface="Arial"/>
                        </a:rPr>
                        <a:t>QRZ / QRZ?</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c>
                  <a:txBody>
                    <a:bodyPr lIns="90000" rIns="90000" tIns="68040" bIns="46800">
                      <a:noAutofit/>
                    </a:bodyPr>
                    <a:p>
                      <a:pPr>
                        <a:lnSpc>
                          <a:spcPct val="93000"/>
                        </a:lnSpc>
                      </a:pPr>
                      <a:r>
                        <a:rPr b="0" lang="en-US" sz="1600" spc="-1" strike="noStrike">
                          <a:solidFill>
                            <a:srgbClr val="000000"/>
                          </a:solidFill>
                          <a:latin typeface="Arial"/>
                          <a:ea typeface="Arial"/>
                        </a:rPr>
                        <a:t>&lt;call&gt; is calling you on &lt;freq&gt;. / Who is calling me?</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r>
              <a:tr h="349200">
                <a:tc>
                  <a:txBody>
                    <a:bodyPr lIns="90000" rIns="90000" tIns="68040" bIns="46800">
                      <a:noAutofit/>
                    </a:bodyPr>
                    <a:p>
                      <a:pPr>
                        <a:lnSpc>
                          <a:spcPct val="93000"/>
                        </a:lnSpc>
                      </a:pPr>
                      <a:r>
                        <a:rPr b="0" lang="en-US" sz="1600" spc="-1" strike="noStrike">
                          <a:solidFill>
                            <a:srgbClr val="000000"/>
                          </a:solidFill>
                          <a:latin typeface="Arial"/>
                          <a:ea typeface="Arial"/>
                        </a:rPr>
                        <a:t>QSB / QSB?</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c>
                  <a:txBody>
                    <a:bodyPr lIns="90000" rIns="90000" tIns="68040" bIns="46800">
                      <a:noAutofit/>
                    </a:bodyPr>
                    <a:p>
                      <a:pPr>
                        <a:lnSpc>
                          <a:spcPct val="93000"/>
                        </a:lnSpc>
                      </a:pPr>
                      <a:r>
                        <a:rPr b="0" lang="en-US" sz="1600" spc="-1" strike="noStrike">
                          <a:solidFill>
                            <a:srgbClr val="000000"/>
                          </a:solidFill>
                          <a:latin typeface="Arial"/>
                          <a:ea typeface="Arial"/>
                        </a:rPr>
                        <a:t>Your signals are fading. / Are my signals fading?</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r>
              <a:tr h="607680">
                <a:tc>
                  <a:txBody>
                    <a:bodyPr lIns="90000" rIns="90000" tIns="68040" bIns="46800">
                      <a:noAutofit/>
                    </a:bodyPr>
                    <a:p>
                      <a:pPr>
                        <a:lnSpc>
                          <a:spcPct val="93000"/>
                        </a:lnSpc>
                      </a:pPr>
                      <a:r>
                        <a:rPr b="0" lang="en-US" sz="1600" spc="-1" strike="noStrike">
                          <a:solidFill>
                            <a:srgbClr val="000000"/>
                          </a:solidFill>
                          <a:latin typeface="Arial"/>
                          <a:ea typeface="Arial"/>
                        </a:rPr>
                        <a:t>QSK / QSK?</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c>
                  <a:txBody>
                    <a:bodyPr lIns="90000" rIns="90000" tIns="68040" bIns="46800">
                      <a:noAutofit/>
                    </a:bodyPr>
                    <a:p>
                      <a:pPr>
                        <a:lnSpc>
                          <a:spcPct val="93000"/>
                        </a:lnSpc>
                      </a:pPr>
                      <a:r>
                        <a:rPr b="0" lang="en-US" sz="1600" spc="-1" strike="noStrike">
                          <a:solidFill>
                            <a:srgbClr val="000000"/>
                          </a:solidFill>
                          <a:latin typeface="Arial"/>
                          <a:ea typeface="Arial"/>
                        </a:rPr>
                        <a:t>I can hear you between my signals. </a:t>
                      </a:r>
                      <a:endParaRPr b="0" lang="en-US" sz="1600" spc="-1" strike="noStrike">
                        <a:latin typeface="Arial"/>
                      </a:endParaRPr>
                    </a:p>
                    <a:p>
                      <a:pPr>
                        <a:lnSpc>
                          <a:spcPct val="93000"/>
                        </a:lnSpc>
                      </a:pPr>
                      <a:r>
                        <a:rPr b="0" lang="en-US" sz="1600" spc="-1" strike="noStrike">
                          <a:solidFill>
                            <a:srgbClr val="000000"/>
                          </a:solidFill>
                          <a:latin typeface="Arial"/>
                          <a:ea typeface="Arial"/>
                        </a:rPr>
                        <a:t>Can you hear me between your signals?</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r>
              <a:tr h="349200">
                <a:tc>
                  <a:txBody>
                    <a:bodyPr lIns="90000" rIns="90000" tIns="68040" bIns="46800">
                      <a:noAutofit/>
                    </a:bodyPr>
                    <a:p>
                      <a:pPr>
                        <a:lnSpc>
                          <a:spcPct val="93000"/>
                        </a:lnSpc>
                      </a:pPr>
                      <a:r>
                        <a:rPr b="0" lang="en-US" sz="1600" spc="-1" strike="noStrike">
                          <a:solidFill>
                            <a:srgbClr val="000000"/>
                          </a:solidFill>
                          <a:latin typeface="Arial"/>
                          <a:ea typeface="Arial"/>
                        </a:rPr>
                        <a:t>QSL / QSL?</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c>
                  <a:txBody>
                    <a:bodyPr lIns="90000" rIns="90000" tIns="68040" bIns="46800">
                      <a:noAutofit/>
                    </a:bodyPr>
                    <a:p>
                      <a:pPr>
                        <a:lnSpc>
                          <a:spcPct val="93000"/>
                        </a:lnSpc>
                      </a:pPr>
                      <a:r>
                        <a:rPr b="0" lang="en-US" sz="1600" spc="-1" strike="noStrike">
                          <a:solidFill>
                            <a:srgbClr val="000000"/>
                          </a:solidFill>
                          <a:latin typeface="Arial"/>
                          <a:ea typeface="Arial"/>
                        </a:rPr>
                        <a:t>I am acknowledging receipt.  / Can you acknowledge receipt?</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r>
              <a:tr h="349200">
                <a:tc>
                  <a:txBody>
                    <a:bodyPr lIns="90000" rIns="90000" tIns="68040" bIns="46800">
                      <a:noAutofit/>
                    </a:bodyPr>
                    <a:p>
                      <a:pPr>
                        <a:lnSpc>
                          <a:spcPct val="93000"/>
                        </a:lnSpc>
                      </a:pPr>
                      <a:r>
                        <a:rPr b="0" lang="en-US" sz="1600" spc="-1" strike="noStrike">
                          <a:solidFill>
                            <a:srgbClr val="000000"/>
                          </a:solidFill>
                          <a:latin typeface="Arial"/>
                          <a:ea typeface="Arial"/>
                        </a:rPr>
                        <a:t>QST</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c>
                  <a:txBody>
                    <a:bodyPr lIns="90000" rIns="90000" tIns="68040" bIns="46800">
                      <a:noAutofit/>
                    </a:bodyPr>
                    <a:p>
                      <a:pPr>
                        <a:lnSpc>
                          <a:spcPct val="93000"/>
                        </a:lnSpc>
                      </a:pPr>
                      <a:r>
                        <a:rPr b="0" lang="en-US" sz="1600" spc="-1" strike="noStrike">
                          <a:solidFill>
                            <a:srgbClr val="000000"/>
                          </a:solidFill>
                          <a:latin typeface="Arial"/>
                          <a:ea typeface="Arial"/>
                        </a:rPr>
                        <a:t>Here is a broadcast message for all amateurs.</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r>
              <a:tr h="606240">
                <a:tc>
                  <a:txBody>
                    <a:bodyPr lIns="90000" rIns="90000" tIns="68040" bIns="46800">
                      <a:noAutofit/>
                    </a:bodyPr>
                    <a:p>
                      <a:pPr>
                        <a:lnSpc>
                          <a:spcPct val="93000"/>
                        </a:lnSpc>
                      </a:pPr>
                      <a:r>
                        <a:rPr b="0" lang="en-US" sz="1600" spc="-1" strike="noStrike">
                          <a:solidFill>
                            <a:srgbClr val="000000"/>
                          </a:solidFill>
                          <a:latin typeface="Arial"/>
                          <a:ea typeface="Arial"/>
                        </a:rPr>
                        <a:t>QSY / QSY?</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c>
                  <a:txBody>
                    <a:bodyPr lIns="90000" rIns="90000" tIns="68040" bIns="46800">
                      <a:noAutofit/>
                    </a:bodyPr>
                    <a:p>
                      <a:pPr>
                        <a:lnSpc>
                          <a:spcPct val="93000"/>
                        </a:lnSpc>
                      </a:pPr>
                      <a:r>
                        <a:rPr b="0" lang="en-US" sz="1600" spc="-1" strike="noStrike">
                          <a:solidFill>
                            <a:srgbClr val="000000"/>
                          </a:solidFill>
                          <a:latin typeface="Arial"/>
                          <a:ea typeface="Arial"/>
                        </a:rPr>
                        <a:t>Change frequency. / Shall I change frequency?</a:t>
                      </a:r>
                      <a:endParaRPr b="0" lang="en-US" sz="1600" spc="-1" strike="noStrike">
                        <a:latin typeface="Arial"/>
                      </a:endParaRPr>
                    </a:p>
                    <a:p>
                      <a:pPr>
                        <a:lnSpc>
                          <a:spcPct val="93000"/>
                        </a:lnSpc>
                      </a:pPr>
                      <a:r>
                        <a:rPr b="0" lang="en-US" sz="1600" spc="-1" strike="noStrike">
                          <a:solidFill>
                            <a:srgbClr val="000000"/>
                          </a:solidFill>
                          <a:latin typeface="Arial"/>
                          <a:ea typeface="Arial"/>
                        </a:rPr>
                        <a:t>(Can add frequency or frequency offset.)</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r>
              <a:tr h="373680">
                <a:tc>
                  <a:txBody>
                    <a:bodyPr lIns="90000" rIns="90000" tIns="68040" bIns="46800">
                      <a:noAutofit/>
                    </a:bodyPr>
                    <a:p>
                      <a:pPr>
                        <a:lnSpc>
                          <a:spcPct val="93000"/>
                        </a:lnSpc>
                      </a:pPr>
                      <a:r>
                        <a:rPr b="0" lang="en-US" sz="1600" spc="-1" strike="noStrike">
                          <a:solidFill>
                            <a:srgbClr val="000000"/>
                          </a:solidFill>
                          <a:latin typeface="Arial"/>
                          <a:ea typeface="Arial"/>
                        </a:rPr>
                        <a:t>QTH / QTH?</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c>
                  <a:txBody>
                    <a:bodyPr lIns="90000" rIns="90000" tIns="68040" bIns="46800">
                      <a:noAutofit/>
                    </a:bodyPr>
                    <a:p>
                      <a:pPr>
                        <a:lnSpc>
                          <a:spcPct val="93000"/>
                        </a:lnSpc>
                      </a:pPr>
                      <a:r>
                        <a:rPr b="0" lang="en-US" sz="1600" spc="-1" strike="noStrike">
                          <a:solidFill>
                            <a:srgbClr val="000000"/>
                          </a:solidFill>
                          <a:latin typeface="Arial"/>
                          <a:ea typeface="Arial"/>
                        </a:rPr>
                        <a:t>My location is &lt;location&gt;. / What is your location?</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r>
            </a:tbl>
          </a:graphicData>
        </a:graphic>
      </p:graphicFrame>
      <p:sp>
        <p:nvSpPr>
          <p:cNvPr id="201"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6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2" name="CustomShape 1"/>
          <p:cNvSpPr/>
          <p:nvPr/>
        </p:nvSpPr>
        <p:spPr>
          <a:xfrm>
            <a:off x="457200" y="1981080"/>
            <a:ext cx="8381520" cy="464796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Signal Reports</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Readability, Strength, Tone (RST)</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Used to exchange information about the strength &amp; quality of radio transmissions.</a:t>
            </a:r>
            <a:endParaRPr b="0" lang="en-US" sz="2800" spc="-1" strike="noStrike">
              <a:latin typeface="Arial"/>
            </a:endParaRPr>
          </a:p>
          <a:p>
            <a:pPr lvl="2" marL="1800" indent="912600">
              <a:lnSpc>
                <a:spcPct val="100000"/>
              </a:lnSpc>
              <a:spcBef>
                <a:spcPts val="700"/>
              </a:spcBef>
              <a:buClr>
                <a:srgbClr val="000000"/>
              </a:buClr>
              <a:buFont typeface="Arial"/>
              <a:buChar char="•"/>
            </a:pPr>
            <a:r>
              <a:rPr b="0" lang="en-US" sz="3200" spc="-1" strike="noStrike">
                <a:solidFill>
                  <a:srgbClr val="000000"/>
                </a:solidFill>
                <a:latin typeface="Arial"/>
                <a:ea typeface="Arial Unicode MS"/>
              </a:rPr>
              <a:t> </a:t>
            </a:r>
            <a:r>
              <a:rPr b="0" lang="en-US" sz="2800" spc="-1" strike="noStrike">
                <a:solidFill>
                  <a:srgbClr val="000000"/>
                </a:solidFill>
                <a:latin typeface="Arial"/>
                <a:ea typeface="Arial Unicode MS"/>
              </a:rPr>
              <a:t>In contests “cut” numbers are often used.</a:t>
            </a:r>
            <a:endParaRPr b="0" lang="en-US" sz="28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A = 1</a:t>
            </a:r>
            <a:endParaRPr b="0" lang="en-US" sz="24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N = 9</a:t>
            </a:r>
            <a:endParaRPr b="0" lang="en-US" sz="24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T = 0</a:t>
            </a:r>
            <a:endParaRPr b="0" lang="en-US" sz="2400" spc="-1" strike="noStrike">
              <a:latin typeface="Arial"/>
            </a:endParaRPr>
          </a:p>
          <a:p>
            <a:pPr marL="341640" indent="-341280">
              <a:lnSpc>
                <a:spcPct val="100000"/>
              </a:lnSpc>
              <a:spcBef>
                <a:spcPts val="601"/>
              </a:spcBef>
            </a:pPr>
            <a:endParaRPr b="0" lang="en-US" sz="2400" spc="-1" strike="noStrike">
              <a:latin typeface="Arial"/>
            </a:endParaRPr>
          </a:p>
          <a:p>
            <a:pPr marL="1800" indent="1369800">
              <a:lnSpc>
                <a:spcPct val="100000"/>
              </a:lnSpc>
              <a:spcBef>
                <a:spcPts val="601"/>
              </a:spcBef>
            </a:pPr>
            <a:endParaRPr b="0" lang="en-US" sz="2400" spc="-1" strike="noStrike">
              <a:latin typeface="Arial"/>
            </a:endParaRPr>
          </a:p>
        </p:txBody>
      </p:sp>
      <p:sp>
        <p:nvSpPr>
          <p:cNvPr id="203"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6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4" name="CustomShape 1"/>
          <p:cNvSpPr/>
          <p:nvPr/>
        </p:nvSpPr>
        <p:spPr>
          <a:xfrm>
            <a:off x="457200" y="1981080"/>
            <a:ext cx="8381520" cy="464796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Signal Reports</a:t>
            </a:r>
            <a:endParaRPr b="0" lang="en-US" sz="3600" spc="-1" strike="noStrike">
              <a:latin typeface="Arial"/>
            </a:endParaRPr>
          </a:p>
          <a:p>
            <a:pPr marL="1800" indent="912600">
              <a:lnSpc>
                <a:spcPct val="100000"/>
              </a:lnSpc>
              <a:spcBef>
                <a:spcPts val="700"/>
              </a:spcBef>
            </a:pPr>
            <a:endParaRPr b="0" lang="en-US" sz="3600" spc="-1" strike="noStrike">
              <a:latin typeface="Arial"/>
            </a:endParaRPr>
          </a:p>
          <a:p>
            <a:pPr marL="341640" indent="-341280">
              <a:lnSpc>
                <a:spcPct val="100000"/>
              </a:lnSpc>
              <a:spcBef>
                <a:spcPts val="601"/>
              </a:spcBef>
            </a:pPr>
            <a:endParaRPr b="0" lang="en-US" sz="3600" spc="-1" strike="noStrike">
              <a:latin typeface="Arial"/>
            </a:endParaRPr>
          </a:p>
          <a:p>
            <a:pPr marL="1800" indent="1369800">
              <a:lnSpc>
                <a:spcPct val="100000"/>
              </a:lnSpc>
              <a:spcBef>
                <a:spcPts val="601"/>
              </a:spcBef>
            </a:pPr>
            <a:endParaRPr b="0" lang="en-US" sz="3600" spc="-1" strike="noStrike">
              <a:latin typeface="Arial"/>
            </a:endParaRPr>
          </a:p>
        </p:txBody>
      </p:sp>
      <p:graphicFrame>
        <p:nvGraphicFramePr>
          <p:cNvPr id="205" name="Table 2"/>
          <p:cNvGraphicFramePr/>
          <p:nvPr/>
        </p:nvGraphicFramePr>
        <p:xfrm>
          <a:off x="1219320" y="2819520"/>
          <a:ext cx="6859080" cy="3128760"/>
        </p:xfrm>
        <a:graphic>
          <a:graphicData uri="http://schemas.openxmlformats.org/drawingml/2006/table">
            <a:tbl>
              <a:tblPr/>
              <a:tblGrid>
                <a:gridCol w="514080"/>
                <a:gridCol w="6345000"/>
              </a:tblGrid>
              <a:tr h="460080">
                <a:tc gridSpan="2">
                  <a:txBody>
                    <a:bodyPr lIns="90000" rIns="90000" tIns="68040" bIns="46800">
                      <a:noAutofit/>
                    </a:bodyPr>
                    <a:p>
                      <a:pPr algn="ctr">
                        <a:lnSpc>
                          <a:spcPct val="93000"/>
                        </a:lnSpc>
                      </a:pPr>
                      <a:r>
                        <a:rPr b="1" lang="en-US" sz="2400" spc="-1" strike="noStrike">
                          <a:solidFill>
                            <a:srgbClr val="c3d69b"/>
                          </a:solidFill>
                          <a:latin typeface="Arial"/>
                          <a:ea typeface="Arial"/>
                        </a:rPr>
                        <a:t>Readability</a:t>
                      </a:r>
                      <a:endParaRPr b="0" lang="en-US" sz="2400" spc="-1" strike="noStrike">
                        <a:latin typeface="Arial"/>
                      </a:endParaRPr>
                    </a:p>
                  </a:txBody>
                  <a:tcPr marL="90000" marR="90000">
                    <a:lnL w="5760">
                      <a:solidFill>
                        <a:srgbClr val="c3d69b"/>
                      </a:solidFill>
                    </a:lnL>
                    <a:lnR w="5760">
                      <a:solidFill>
                        <a:srgbClr val="c3d69b"/>
                      </a:solidFill>
                    </a:lnR>
                    <a:lnT w="5760">
                      <a:solidFill>
                        <a:srgbClr val="c3d69b"/>
                      </a:solidFill>
                    </a:lnT>
                    <a:lnB w="18720">
                      <a:solidFill>
                        <a:srgbClr val="c3d69b"/>
                      </a:solidFill>
                    </a:lnB>
                    <a:solidFill>
                      <a:srgbClr val="4f81bd"/>
                    </a:solidFill>
                  </a:tcPr>
                </a:tc>
                <a:tc hMerge="1">
                  <a:tcPr marL="90000" marR="90000">
                    <a:solidFill>
                      <a:srgbClr val="729fcf"/>
                    </a:solidFill>
                  </a:tcPr>
                </a:tc>
              </a:tr>
              <a:tr h="460080">
                <a:tc>
                  <a:txBody>
                    <a:bodyPr lIns="90000" rIns="90000" tIns="68040" bIns="46800">
                      <a:noAutofit/>
                    </a:bodyPr>
                    <a:p>
                      <a:pPr algn="ctr">
                        <a:lnSpc>
                          <a:spcPct val="93000"/>
                        </a:lnSpc>
                      </a:pPr>
                      <a:r>
                        <a:rPr b="0" lang="en-US" sz="2400" spc="-1" strike="noStrike">
                          <a:solidFill>
                            <a:srgbClr val="000000"/>
                          </a:solidFill>
                          <a:latin typeface="Arial"/>
                          <a:ea typeface="Arial"/>
                        </a:rPr>
                        <a:t>1</a:t>
                      </a:r>
                      <a:endParaRPr b="0" lang="en-US" sz="2400" spc="-1" strike="noStrike">
                        <a:latin typeface="Arial"/>
                      </a:endParaRPr>
                    </a:p>
                  </a:txBody>
                  <a:tcPr marL="90000" marR="90000">
                    <a:lnL w="5760">
                      <a:solidFill>
                        <a:srgbClr val="c3d69b"/>
                      </a:solidFill>
                    </a:lnL>
                    <a:lnR w="5760">
                      <a:solidFill>
                        <a:srgbClr val="c3d69b"/>
                      </a:solidFill>
                    </a:lnR>
                    <a:lnT w="18720">
                      <a:solidFill>
                        <a:srgbClr val="c3d69b"/>
                      </a:solidFill>
                    </a:lnT>
                    <a:lnB w="5760">
                      <a:solidFill>
                        <a:srgbClr val="c3d69b"/>
                      </a:solidFill>
                    </a:lnB>
                    <a:solidFill>
                      <a:srgbClr val="d0d8e8"/>
                    </a:solidFill>
                  </a:tcPr>
                </a:tc>
                <a:tc>
                  <a:txBody>
                    <a:bodyPr lIns="90000" rIns="90000" tIns="68040" bIns="46800">
                      <a:noAutofit/>
                    </a:bodyPr>
                    <a:p>
                      <a:pPr>
                        <a:lnSpc>
                          <a:spcPct val="93000"/>
                        </a:lnSpc>
                      </a:pPr>
                      <a:r>
                        <a:rPr b="0" lang="en-US" sz="2400" spc="-1" strike="noStrike">
                          <a:solidFill>
                            <a:srgbClr val="000000"/>
                          </a:solidFill>
                          <a:latin typeface="Arial"/>
                          <a:ea typeface="Arial"/>
                        </a:rPr>
                        <a:t>Unreadable</a:t>
                      </a:r>
                      <a:endParaRPr b="0" lang="en-US" sz="2400" spc="-1" strike="noStrike">
                        <a:latin typeface="Arial"/>
                      </a:endParaRPr>
                    </a:p>
                  </a:txBody>
                  <a:tcPr marL="90000" marR="90000">
                    <a:lnL w="5760">
                      <a:solidFill>
                        <a:srgbClr val="c3d69b"/>
                      </a:solidFill>
                    </a:lnL>
                    <a:lnR w="5760">
                      <a:solidFill>
                        <a:srgbClr val="c3d69b"/>
                      </a:solidFill>
                    </a:lnR>
                    <a:lnT w="18720">
                      <a:solidFill>
                        <a:srgbClr val="c3d69b"/>
                      </a:solidFill>
                    </a:lnT>
                    <a:lnB w="5760">
                      <a:solidFill>
                        <a:srgbClr val="c3d69b"/>
                      </a:solidFill>
                    </a:lnB>
                    <a:solidFill>
                      <a:srgbClr val="d0d8e8"/>
                    </a:solidFill>
                  </a:tcPr>
                </a:tc>
              </a:tr>
              <a:tr h="827280">
                <a:tc>
                  <a:txBody>
                    <a:bodyPr lIns="90000" rIns="90000" tIns="68040" bIns="46800">
                      <a:noAutofit/>
                    </a:bodyPr>
                    <a:p>
                      <a:pPr algn="ctr">
                        <a:lnSpc>
                          <a:spcPct val="93000"/>
                        </a:lnSpc>
                      </a:pPr>
                      <a:r>
                        <a:rPr b="0" lang="en-US" sz="2400" spc="-1" strike="noStrike">
                          <a:solidFill>
                            <a:srgbClr val="000000"/>
                          </a:solidFill>
                          <a:latin typeface="Arial"/>
                          <a:ea typeface="Arial"/>
                        </a:rPr>
                        <a:t>2</a:t>
                      </a:r>
                      <a:endParaRPr b="0" lang="en-US" sz="24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c>
                  <a:txBody>
                    <a:bodyPr lIns="90000" rIns="90000" tIns="68040" bIns="46800">
                      <a:noAutofit/>
                    </a:bodyPr>
                    <a:p>
                      <a:pPr>
                        <a:lnSpc>
                          <a:spcPct val="93000"/>
                        </a:lnSpc>
                      </a:pPr>
                      <a:r>
                        <a:rPr b="0" lang="en-US" sz="2400" spc="-1" strike="noStrike">
                          <a:solidFill>
                            <a:srgbClr val="000000"/>
                          </a:solidFill>
                          <a:latin typeface="Arial"/>
                          <a:ea typeface="Arial"/>
                        </a:rPr>
                        <a:t>Barely readable, occasional words distinguishable</a:t>
                      </a:r>
                      <a:endParaRPr b="0" lang="en-US" sz="24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r>
              <a:tr h="460080">
                <a:tc>
                  <a:txBody>
                    <a:bodyPr lIns="90000" rIns="90000" tIns="68040" bIns="46800">
                      <a:noAutofit/>
                    </a:bodyPr>
                    <a:p>
                      <a:pPr algn="ctr">
                        <a:lnSpc>
                          <a:spcPct val="93000"/>
                        </a:lnSpc>
                      </a:pPr>
                      <a:r>
                        <a:rPr b="0" lang="en-US" sz="2400" spc="-1" strike="noStrike">
                          <a:solidFill>
                            <a:srgbClr val="000000"/>
                          </a:solidFill>
                          <a:latin typeface="Arial"/>
                          <a:ea typeface="Arial"/>
                        </a:rPr>
                        <a:t>3</a:t>
                      </a:r>
                      <a:endParaRPr b="0" lang="en-US" sz="24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c>
                  <a:txBody>
                    <a:bodyPr lIns="90000" rIns="90000" tIns="68040" bIns="46800">
                      <a:noAutofit/>
                    </a:bodyPr>
                    <a:p>
                      <a:pPr>
                        <a:lnSpc>
                          <a:spcPct val="93000"/>
                        </a:lnSpc>
                      </a:pPr>
                      <a:r>
                        <a:rPr b="0" lang="en-US" sz="2400" spc="-1" strike="noStrike">
                          <a:solidFill>
                            <a:srgbClr val="000000"/>
                          </a:solidFill>
                          <a:latin typeface="Arial"/>
                          <a:ea typeface="Arial"/>
                        </a:rPr>
                        <a:t>Readable with considerable difficulty</a:t>
                      </a:r>
                      <a:endParaRPr b="0" lang="en-US" sz="24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r>
              <a:tr h="460080">
                <a:tc>
                  <a:txBody>
                    <a:bodyPr lIns="90000" rIns="90000" tIns="68040" bIns="46800">
                      <a:noAutofit/>
                    </a:bodyPr>
                    <a:p>
                      <a:pPr algn="ctr">
                        <a:lnSpc>
                          <a:spcPct val="93000"/>
                        </a:lnSpc>
                      </a:pPr>
                      <a:r>
                        <a:rPr b="0" lang="en-US" sz="2400" spc="-1" strike="noStrike">
                          <a:solidFill>
                            <a:srgbClr val="000000"/>
                          </a:solidFill>
                          <a:latin typeface="Arial"/>
                          <a:ea typeface="Arial"/>
                        </a:rPr>
                        <a:t>4</a:t>
                      </a:r>
                      <a:endParaRPr b="0" lang="en-US" sz="24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c>
                  <a:txBody>
                    <a:bodyPr lIns="90000" rIns="90000" tIns="68040" bIns="46800">
                      <a:noAutofit/>
                    </a:bodyPr>
                    <a:p>
                      <a:pPr>
                        <a:lnSpc>
                          <a:spcPct val="93000"/>
                        </a:lnSpc>
                      </a:pPr>
                      <a:r>
                        <a:rPr b="0" lang="en-US" sz="2400" spc="-1" strike="noStrike">
                          <a:solidFill>
                            <a:srgbClr val="000000"/>
                          </a:solidFill>
                          <a:latin typeface="Arial"/>
                          <a:ea typeface="Arial"/>
                        </a:rPr>
                        <a:t>Readable with practically no difficulty</a:t>
                      </a:r>
                      <a:endParaRPr b="0" lang="en-US" sz="24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r>
              <a:tr h="461160">
                <a:tc>
                  <a:txBody>
                    <a:bodyPr lIns="90000" rIns="90000" tIns="68040" bIns="46800">
                      <a:noAutofit/>
                    </a:bodyPr>
                    <a:p>
                      <a:pPr algn="ctr">
                        <a:lnSpc>
                          <a:spcPct val="93000"/>
                        </a:lnSpc>
                      </a:pPr>
                      <a:r>
                        <a:rPr b="0" lang="en-US" sz="2400" spc="-1" strike="noStrike">
                          <a:solidFill>
                            <a:srgbClr val="000000"/>
                          </a:solidFill>
                          <a:latin typeface="Arial"/>
                          <a:ea typeface="Arial"/>
                        </a:rPr>
                        <a:t>5</a:t>
                      </a:r>
                      <a:endParaRPr b="0" lang="en-US" sz="24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c>
                  <a:txBody>
                    <a:bodyPr lIns="90000" rIns="90000" tIns="68040" bIns="46800">
                      <a:noAutofit/>
                    </a:bodyPr>
                    <a:p>
                      <a:pPr>
                        <a:lnSpc>
                          <a:spcPct val="93000"/>
                        </a:lnSpc>
                      </a:pPr>
                      <a:r>
                        <a:rPr b="0" lang="en-US" sz="2400" spc="-1" strike="noStrike">
                          <a:solidFill>
                            <a:srgbClr val="000000"/>
                          </a:solidFill>
                          <a:latin typeface="Arial"/>
                          <a:ea typeface="Arial"/>
                        </a:rPr>
                        <a:t>Perfectly readable</a:t>
                      </a:r>
                      <a:endParaRPr b="0" lang="en-US" sz="24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r>
            </a:tbl>
          </a:graphicData>
        </a:graphic>
      </p:graphicFrame>
      <p:sp>
        <p:nvSpPr>
          <p:cNvPr id="206" name="CustomShape 3"/>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6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7" name="CustomShape 1"/>
          <p:cNvSpPr/>
          <p:nvPr/>
        </p:nvSpPr>
        <p:spPr>
          <a:xfrm>
            <a:off x="457200" y="1981080"/>
            <a:ext cx="4419360" cy="464796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Signal Reports</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a:t>
            </a:r>
            <a:r>
              <a:rPr b="0" lang="en-US" sz="3200" spc="-1" strike="noStrike">
                <a:solidFill>
                  <a:srgbClr val="000000"/>
                </a:solidFill>
                <a:latin typeface="Arial"/>
                <a:ea typeface="Arial Unicode MS"/>
              </a:rPr>
              <a:t>S”-Meter on radio is an attempt to quantify signal strength readings.</a:t>
            </a:r>
            <a:endParaRPr b="0" lang="en-US" sz="32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a:t>
            </a:r>
            <a:r>
              <a:rPr b="0" lang="en-US" sz="3200" spc="-1" strike="noStrike">
                <a:solidFill>
                  <a:srgbClr val="000000"/>
                </a:solidFill>
                <a:latin typeface="Arial"/>
                <a:ea typeface="Arial Unicode MS"/>
              </a:rPr>
              <a:t>S9” defined as 50</a:t>
            </a:r>
            <a:r>
              <a:rPr b="0" lang="el-GR" sz="3200" spc="-1" strike="noStrike">
                <a:solidFill>
                  <a:srgbClr val="000000"/>
                </a:solidFill>
                <a:latin typeface="Arial"/>
                <a:ea typeface="Arial Unicode MS"/>
              </a:rPr>
              <a:t>μ</a:t>
            </a:r>
            <a:r>
              <a:rPr b="0" lang="en-US" sz="3200" spc="-1" strike="noStrike">
                <a:solidFill>
                  <a:srgbClr val="000000"/>
                </a:solidFill>
                <a:latin typeface="Arial"/>
                <a:ea typeface="Arial Unicode MS"/>
              </a:rPr>
              <a:t>V signal at antenna terminals.</a:t>
            </a:r>
            <a:endParaRPr b="0" lang="en-US" sz="3200" spc="-1" strike="noStrike">
              <a:latin typeface="Arial"/>
            </a:endParaRPr>
          </a:p>
        </p:txBody>
      </p:sp>
      <p:graphicFrame>
        <p:nvGraphicFramePr>
          <p:cNvPr id="208" name="Table 2"/>
          <p:cNvGraphicFramePr/>
          <p:nvPr/>
        </p:nvGraphicFramePr>
        <p:xfrm>
          <a:off x="5031000" y="2286000"/>
          <a:ext cx="3735360" cy="3472920"/>
        </p:xfrm>
        <a:graphic>
          <a:graphicData uri="http://schemas.openxmlformats.org/drawingml/2006/table">
            <a:tbl>
              <a:tblPr/>
              <a:tblGrid>
                <a:gridCol w="326880"/>
                <a:gridCol w="3408480"/>
              </a:tblGrid>
              <a:tr h="347040">
                <a:tc gridSpan="2">
                  <a:txBody>
                    <a:bodyPr lIns="90000" rIns="90000" tIns="68040" bIns="46800">
                      <a:noAutofit/>
                    </a:bodyPr>
                    <a:p>
                      <a:pPr algn="ctr">
                        <a:lnSpc>
                          <a:spcPct val="93000"/>
                        </a:lnSpc>
                      </a:pPr>
                      <a:r>
                        <a:rPr b="1" lang="en-US" sz="1600" spc="-1" strike="noStrike">
                          <a:solidFill>
                            <a:srgbClr val="c3d69b"/>
                          </a:solidFill>
                          <a:latin typeface="Arial"/>
                          <a:ea typeface="Arial"/>
                        </a:rPr>
                        <a:t>Strength</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18720">
                      <a:solidFill>
                        <a:srgbClr val="c3d69b"/>
                      </a:solidFill>
                    </a:lnB>
                    <a:solidFill>
                      <a:srgbClr val="4f81bd"/>
                    </a:solidFill>
                  </a:tcPr>
                </a:tc>
                <a:tc hMerge="1">
                  <a:tcPr marL="90000" marR="90000">
                    <a:solidFill>
                      <a:srgbClr val="729fcf"/>
                    </a:solidFill>
                  </a:tcPr>
                </a:tc>
              </a:tr>
              <a:tr h="347040">
                <a:tc>
                  <a:txBody>
                    <a:bodyPr lIns="90000" rIns="90000" tIns="68040" bIns="46800">
                      <a:noAutofit/>
                    </a:bodyPr>
                    <a:p>
                      <a:pPr algn="ctr">
                        <a:lnSpc>
                          <a:spcPct val="93000"/>
                        </a:lnSpc>
                      </a:pPr>
                      <a:r>
                        <a:rPr b="0" lang="en-US" sz="1600" spc="-1" strike="noStrike">
                          <a:solidFill>
                            <a:srgbClr val="000000"/>
                          </a:solidFill>
                          <a:latin typeface="Arial"/>
                          <a:ea typeface="Arial"/>
                        </a:rPr>
                        <a:t>1</a:t>
                      </a:r>
                      <a:endParaRPr b="0" lang="en-US" sz="1600" spc="-1" strike="noStrike">
                        <a:latin typeface="Arial"/>
                      </a:endParaRPr>
                    </a:p>
                  </a:txBody>
                  <a:tcPr marL="90000" marR="90000">
                    <a:lnL w="5760">
                      <a:solidFill>
                        <a:srgbClr val="c3d69b"/>
                      </a:solidFill>
                    </a:lnL>
                    <a:lnR w="5760">
                      <a:solidFill>
                        <a:srgbClr val="c3d69b"/>
                      </a:solidFill>
                    </a:lnR>
                    <a:lnT w="18720">
                      <a:solidFill>
                        <a:srgbClr val="c3d69b"/>
                      </a:solidFill>
                    </a:lnT>
                    <a:lnB w="5760">
                      <a:solidFill>
                        <a:srgbClr val="c3d69b"/>
                      </a:solidFill>
                    </a:lnB>
                    <a:solidFill>
                      <a:srgbClr val="d0d8e8"/>
                    </a:solidFill>
                  </a:tcPr>
                </a:tc>
                <a:tc>
                  <a:txBody>
                    <a:bodyPr lIns="90000" rIns="90000" tIns="68040" bIns="46800">
                      <a:noAutofit/>
                    </a:bodyPr>
                    <a:p>
                      <a:pPr>
                        <a:lnSpc>
                          <a:spcPct val="93000"/>
                        </a:lnSpc>
                      </a:pPr>
                      <a:r>
                        <a:rPr b="0" lang="en-US" sz="1600" spc="-1" strike="noStrike">
                          <a:solidFill>
                            <a:srgbClr val="000000"/>
                          </a:solidFill>
                          <a:latin typeface="Arial"/>
                          <a:ea typeface="Arial"/>
                        </a:rPr>
                        <a:t>Faint signal, barely perceptible</a:t>
                      </a:r>
                      <a:endParaRPr b="0" lang="en-US" sz="1600" spc="-1" strike="noStrike">
                        <a:latin typeface="Arial"/>
                      </a:endParaRPr>
                    </a:p>
                  </a:txBody>
                  <a:tcPr marL="90000" marR="90000">
                    <a:lnL w="5760">
                      <a:solidFill>
                        <a:srgbClr val="c3d69b"/>
                      </a:solidFill>
                    </a:lnL>
                    <a:lnR w="5760">
                      <a:solidFill>
                        <a:srgbClr val="c3d69b"/>
                      </a:solidFill>
                    </a:lnR>
                    <a:lnT w="18720">
                      <a:solidFill>
                        <a:srgbClr val="c3d69b"/>
                      </a:solidFill>
                    </a:lnT>
                    <a:lnB w="5760">
                      <a:solidFill>
                        <a:srgbClr val="c3d69b"/>
                      </a:solidFill>
                    </a:lnB>
                    <a:solidFill>
                      <a:srgbClr val="d0d8e8"/>
                    </a:solidFill>
                  </a:tcPr>
                </a:tc>
              </a:tr>
              <a:tr h="347040">
                <a:tc>
                  <a:txBody>
                    <a:bodyPr lIns="90000" rIns="90000" tIns="68040" bIns="46800">
                      <a:noAutofit/>
                    </a:bodyPr>
                    <a:p>
                      <a:pPr algn="ctr">
                        <a:lnSpc>
                          <a:spcPct val="93000"/>
                        </a:lnSpc>
                      </a:pPr>
                      <a:r>
                        <a:rPr b="0" lang="en-US" sz="1600" spc="-1" strike="noStrike">
                          <a:solidFill>
                            <a:srgbClr val="000000"/>
                          </a:solidFill>
                          <a:latin typeface="Arial"/>
                          <a:ea typeface="Arial"/>
                        </a:rPr>
                        <a:t>2</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c>
                  <a:txBody>
                    <a:bodyPr lIns="90000" rIns="90000" tIns="68040" bIns="46800">
                      <a:noAutofit/>
                    </a:bodyPr>
                    <a:p>
                      <a:pPr>
                        <a:lnSpc>
                          <a:spcPct val="93000"/>
                        </a:lnSpc>
                      </a:pPr>
                      <a:r>
                        <a:rPr b="0" lang="en-US" sz="1600" spc="-1" strike="noStrike">
                          <a:solidFill>
                            <a:srgbClr val="000000"/>
                          </a:solidFill>
                          <a:latin typeface="Arial"/>
                          <a:ea typeface="Arial"/>
                        </a:rPr>
                        <a:t>Very weak</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r>
              <a:tr h="347040">
                <a:tc>
                  <a:txBody>
                    <a:bodyPr lIns="90000" rIns="90000" tIns="68040" bIns="46800">
                      <a:noAutofit/>
                    </a:bodyPr>
                    <a:p>
                      <a:pPr algn="ctr">
                        <a:lnSpc>
                          <a:spcPct val="93000"/>
                        </a:lnSpc>
                      </a:pPr>
                      <a:r>
                        <a:rPr b="0" lang="en-US" sz="1600" spc="-1" strike="noStrike">
                          <a:solidFill>
                            <a:srgbClr val="000000"/>
                          </a:solidFill>
                          <a:latin typeface="Arial"/>
                          <a:ea typeface="Arial"/>
                        </a:rPr>
                        <a:t>3</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c>
                  <a:txBody>
                    <a:bodyPr lIns="90000" rIns="90000" tIns="68040" bIns="46800">
                      <a:noAutofit/>
                    </a:bodyPr>
                    <a:p>
                      <a:pPr>
                        <a:lnSpc>
                          <a:spcPct val="93000"/>
                        </a:lnSpc>
                      </a:pPr>
                      <a:r>
                        <a:rPr b="0" lang="en-US" sz="1600" spc="-1" strike="noStrike">
                          <a:solidFill>
                            <a:srgbClr val="000000"/>
                          </a:solidFill>
                          <a:latin typeface="Arial"/>
                          <a:ea typeface="Arial"/>
                        </a:rPr>
                        <a:t>Weak</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r>
              <a:tr h="347040">
                <a:tc>
                  <a:txBody>
                    <a:bodyPr lIns="90000" rIns="90000" tIns="68040" bIns="46800">
                      <a:noAutofit/>
                    </a:bodyPr>
                    <a:p>
                      <a:pPr algn="ctr">
                        <a:lnSpc>
                          <a:spcPct val="93000"/>
                        </a:lnSpc>
                      </a:pPr>
                      <a:r>
                        <a:rPr b="0" lang="en-US" sz="1600" spc="-1" strike="noStrike">
                          <a:solidFill>
                            <a:srgbClr val="000000"/>
                          </a:solidFill>
                          <a:latin typeface="Arial"/>
                          <a:ea typeface="Arial"/>
                        </a:rPr>
                        <a:t>4</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c>
                  <a:txBody>
                    <a:bodyPr lIns="90000" rIns="90000" tIns="68040" bIns="46800">
                      <a:noAutofit/>
                    </a:bodyPr>
                    <a:p>
                      <a:pPr marL="513000" indent="-510840">
                        <a:lnSpc>
                          <a:spcPct val="93000"/>
                        </a:lnSpc>
                      </a:pPr>
                      <a:r>
                        <a:rPr b="0" lang="en-US" sz="1600" spc="-1" strike="noStrike">
                          <a:solidFill>
                            <a:srgbClr val="000000"/>
                          </a:solidFill>
                          <a:latin typeface="Arial"/>
                          <a:ea typeface="Arial"/>
                        </a:rPr>
                        <a:t>Fair</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r>
              <a:tr h="347040">
                <a:tc>
                  <a:txBody>
                    <a:bodyPr lIns="90000" rIns="90000" tIns="68040" bIns="46800">
                      <a:noAutofit/>
                    </a:bodyPr>
                    <a:p>
                      <a:pPr algn="ctr">
                        <a:lnSpc>
                          <a:spcPct val="93000"/>
                        </a:lnSpc>
                      </a:pPr>
                      <a:r>
                        <a:rPr b="0" lang="en-US" sz="1600" spc="-1" strike="noStrike">
                          <a:solidFill>
                            <a:srgbClr val="000000"/>
                          </a:solidFill>
                          <a:latin typeface="Arial"/>
                          <a:ea typeface="Arial"/>
                        </a:rPr>
                        <a:t>5</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c>
                  <a:txBody>
                    <a:bodyPr lIns="90000" rIns="90000" tIns="68040" bIns="46800">
                      <a:noAutofit/>
                    </a:bodyPr>
                    <a:p>
                      <a:pPr>
                        <a:lnSpc>
                          <a:spcPct val="93000"/>
                        </a:lnSpc>
                      </a:pPr>
                      <a:r>
                        <a:rPr b="0" lang="en-US" sz="1600" spc="-1" strike="noStrike">
                          <a:solidFill>
                            <a:srgbClr val="000000"/>
                          </a:solidFill>
                          <a:latin typeface="Arial"/>
                          <a:ea typeface="Arial"/>
                        </a:rPr>
                        <a:t>Fairly good</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r>
              <a:tr h="347040">
                <a:tc>
                  <a:txBody>
                    <a:bodyPr lIns="90000" rIns="90000" tIns="68040" bIns="46800">
                      <a:noAutofit/>
                    </a:bodyPr>
                    <a:p>
                      <a:pPr algn="ctr">
                        <a:lnSpc>
                          <a:spcPct val="93000"/>
                        </a:lnSpc>
                      </a:pPr>
                      <a:r>
                        <a:rPr b="0" lang="en-US" sz="1600" spc="-1" strike="noStrike">
                          <a:solidFill>
                            <a:srgbClr val="000000"/>
                          </a:solidFill>
                          <a:latin typeface="Arial"/>
                          <a:ea typeface="Arial"/>
                        </a:rPr>
                        <a:t>6</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c>
                  <a:txBody>
                    <a:bodyPr lIns="90000" rIns="90000" tIns="68040" bIns="46800">
                      <a:noAutofit/>
                    </a:bodyPr>
                    <a:p>
                      <a:pPr>
                        <a:lnSpc>
                          <a:spcPct val="93000"/>
                        </a:lnSpc>
                      </a:pPr>
                      <a:r>
                        <a:rPr b="0" lang="en-US" sz="1600" spc="-1" strike="noStrike">
                          <a:solidFill>
                            <a:srgbClr val="000000"/>
                          </a:solidFill>
                          <a:latin typeface="Arial"/>
                          <a:ea typeface="Arial"/>
                        </a:rPr>
                        <a:t>Good</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r>
              <a:tr h="347040">
                <a:tc>
                  <a:txBody>
                    <a:bodyPr lIns="90000" rIns="90000" tIns="68040" bIns="46800">
                      <a:noAutofit/>
                    </a:bodyPr>
                    <a:p>
                      <a:pPr algn="ctr">
                        <a:lnSpc>
                          <a:spcPct val="93000"/>
                        </a:lnSpc>
                      </a:pPr>
                      <a:r>
                        <a:rPr b="0" lang="en-US" sz="1600" spc="-1" strike="noStrike">
                          <a:solidFill>
                            <a:srgbClr val="000000"/>
                          </a:solidFill>
                          <a:latin typeface="Arial"/>
                          <a:ea typeface="Arial"/>
                        </a:rPr>
                        <a:t>7</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c>
                  <a:txBody>
                    <a:bodyPr lIns="90000" rIns="90000" tIns="68040" bIns="46800">
                      <a:noAutofit/>
                    </a:bodyPr>
                    <a:p>
                      <a:pPr>
                        <a:lnSpc>
                          <a:spcPct val="93000"/>
                        </a:lnSpc>
                      </a:pPr>
                      <a:r>
                        <a:rPr b="0" lang="en-US" sz="1600" spc="-1" strike="noStrike">
                          <a:solidFill>
                            <a:srgbClr val="000000"/>
                          </a:solidFill>
                          <a:latin typeface="Arial"/>
                          <a:ea typeface="Arial"/>
                        </a:rPr>
                        <a:t>Strong</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r>
              <a:tr h="347040">
                <a:tc>
                  <a:txBody>
                    <a:bodyPr lIns="90000" rIns="90000" tIns="68040" bIns="46800">
                      <a:noAutofit/>
                    </a:bodyPr>
                    <a:p>
                      <a:pPr algn="ctr">
                        <a:lnSpc>
                          <a:spcPct val="93000"/>
                        </a:lnSpc>
                      </a:pPr>
                      <a:r>
                        <a:rPr b="0" lang="en-US" sz="1600" spc="-1" strike="noStrike">
                          <a:solidFill>
                            <a:srgbClr val="000000"/>
                          </a:solidFill>
                          <a:latin typeface="Arial"/>
                          <a:ea typeface="Arial"/>
                        </a:rPr>
                        <a:t>8</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c>
                  <a:txBody>
                    <a:bodyPr lIns="90000" rIns="90000" tIns="68040" bIns="46800">
                      <a:noAutofit/>
                    </a:bodyPr>
                    <a:p>
                      <a:pPr>
                        <a:lnSpc>
                          <a:spcPct val="93000"/>
                        </a:lnSpc>
                      </a:pPr>
                      <a:r>
                        <a:rPr b="0" lang="en-US" sz="1600" spc="-1" strike="noStrike">
                          <a:solidFill>
                            <a:srgbClr val="000000"/>
                          </a:solidFill>
                          <a:latin typeface="Arial"/>
                          <a:ea typeface="Arial"/>
                        </a:rPr>
                        <a:t>Moderately strong</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r>
              <a:tr h="349560">
                <a:tc>
                  <a:txBody>
                    <a:bodyPr lIns="90000" rIns="90000" tIns="68040" bIns="46800">
                      <a:noAutofit/>
                    </a:bodyPr>
                    <a:p>
                      <a:pPr algn="ctr">
                        <a:lnSpc>
                          <a:spcPct val="93000"/>
                        </a:lnSpc>
                      </a:pPr>
                      <a:r>
                        <a:rPr b="0" lang="en-US" sz="1600" spc="-1" strike="noStrike">
                          <a:solidFill>
                            <a:srgbClr val="000000"/>
                          </a:solidFill>
                          <a:latin typeface="Arial"/>
                          <a:ea typeface="Arial"/>
                        </a:rPr>
                        <a:t>9</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c>
                  <a:txBody>
                    <a:bodyPr lIns="90000" rIns="90000" tIns="68040" bIns="46800">
                      <a:noAutofit/>
                    </a:bodyPr>
                    <a:p>
                      <a:pPr>
                        <a:lnSpc>
                          <a:spcPct val="93000"/>
                        </a:lnSpc>
                      </a:pPr>
                      <a:r>
                        <a:rPr b="0" lang="en-US" sz="1600" spc="-1" strike="noStrike">
                          <a:solidFill>
                            <a:srgbClr val="000000"/>
                          </a:solidFill>
                          <a:latin typeface="Arial"/>
                          <a:ea typeface="Arial"/>
                        </a:rPr>
                        <a:t>Very strong signals</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r>
            </a:tbl>
          </a:graphicData>
        </a:graphic>
      </p:graphicFrame>
      <p:sp>
        <p:nvSpPr>
          <p:cNvPr id="209" name="CustomShape 3"/>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6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0" name="CustomShape 1"/>
          <p:cNvSpPr/>
          <p:nvPr/>
        </p:nvSpPr>
        <p:spPr>
          <a:xfrm>
            <a:off x="457200" y="1981080"/>
            <a:ext cx="6171840" cy="464796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Signal Reports</a:t>
            </a:r>
            <a:endParaRPr b="0" lang="en-US" sz="3600" spc="-1" strike="noStrike">
              <a:latin typeface="Arial"/>
            </a:endParaRPr>
          </a:p>
          <a:p>
            <a:pPr marL="741600" indent="-284040">
              <a:lnSpc>
                <a:spcPct val="100000"/>
              </a:lnSpc>
              <a:spcBef>
                <a:spcPts val="700"/>
              </a:spcBef>
            </a:pPr>
            <a:endParaRPr b="0" lang="en-US" sz="3600" spc="-1" strike="noStrike">
              <a:latin typeface="Arial"/>
            </a:endParaRPr>
          </a:p>
          <a:p>
            <a:pPr marL="741600" indent="-284040">
              <a:lnSpc>
                <a:spcPct val="100000"/>
              </a:lnSpc>
              <a:spcBef>
                <a:spcPts val="700"/>
              </a:spcBef>
            </a:pPr>
            <a:endParaRPr b="0" lang="en-US" sz="3600" spc="-1" strike="noStrike">
              <a:latin typeface="Arial"/>
            </a:endParaRPr>
          </a:p>
        </p:txBody>
      </p:sp>
      <p:graphicFrame>
        <p:nvGraphicFramePr>
          <p:cNvPr id="211" name="Table 2"/>
          <p:cNvGraphicFramePr/>
          <p:nvPr/>
        </p:nvGraphicFramePr>
        <p:xfrm>
          <a:off x="479520" y="2774880"/>
          <a:ext cx="8322840" cy="3779640"/>
        </p:xfrm>
        <a:graphic>
          <a:graphicData uri="http://schemas.openxmlformats.org/drawingml/2006/table">
            <a:tbl>
              <a:tblPr/>
              <a:tblGrid>
                <a:gridCol w="728640"/>
                <a:gridCol w="7594560"/>
              </a:tblGrid>
              <a:tr h="377640">
                <a:tc gridSpan="2">
                  <a:txBody>
                    <a:bodyPr lIns="90000" rIns="90000" tIns="68040" bIns="46800">
                      <a:noAutofit/>
                    </a:bodyPr>
                    <a:p>
                      <a:pPr algn="ctr">
                        <a:lnSpc>
                          <a:spcPct val="93000"/>
                        </a:lnSpc>
                      </a:pPr>
                      <a:r>
                        <a:rPr b="1" lang="en-US" sz="1600" spc="-1" strike="noStrike">
                          <a:solidFill>
                            <a:srgbClr val="c3d69b"/>
                          </a:solidFill>
                          <a:latin typeface="Arial"/>
                          <a:ea typeface="Arial"/>
                        </a:rPr>
                        <a:t>Tone</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18720">
                      <a:solidFill>
                        <a:srgbClr val="c3d69b"/>
                      </a:solidFill>
                    </a:lnB>
                    <a:solidFill>
                      <a:srgbClr val="4f81bd"/>
                    </a:solidFill>
                  </a:tcPr>
                </a:tc>
                <a:tc hMerge="1">
                  <a:tcPr marL="90000" marR="90000">
                    <a:solidFill>
                      <a:srgbClr val="729fcf"/>
                    </a:solidFill>
                  </a:tcPr>
                </a:tc>
              </a:tr>
              <a:tr h="377640">
                <a:tc>
                  <a:txBody>
                    <a:bodyPr lIns="90000" rIns="90000" tIns="68040" bIns="46800">
                      <a:noAutofit/>
                    </a:bodyPr>
                    <a:p>
                      <a:pPr algn="ctr">
                        <a:lnSpc>
                          <a:spcPct val="93000"/>
                        </a:lnSpc>
                      </a:pPr>
                      <a:r>
                        <a:rPr b="0" lang="en-US" sz="1600" spc="-1" strike="noStrike">
                          <a:solidFill>
                            <a:srgbClr val="000000"/>
                          </a:solidFill>
                          <a:latin typeface="Arial"/>
                          <a:ea typeface="Arial"/>
                        </a:rPr>
                        <a:t>1</a:t>
                      </a:r>
                      <a:endParaRPr b="0" lang="en-US" sz="1600" spc="-1" strike="noStrike">
                        <a:latin typeface="Arial"/>
                      </a:endParaRPr>
                    </a:p>
                  </a:txBody>
                  <a:tcPr marL="90000" marR="90000">
                    <a:lnL w="5760">
                      <a:solidFill>
                        <a:srgbClr val="c3d69b"/>
                      </a:solidFill>
                    </a:lnL>
                    <a:lnR w="5760">
                      <a:solidFill>
                        <a:srgbClr val="c3d69b"/>
                      </a:solidFill>
                    </a:lnR>
                    <a:lnT w="18720">
                      <a:solidFill>
                        <a:srgbClr val="c3d69b"/>
                      </a:solidFill>
                    </a:lnT>
                    <a:lnB w="5760">
                      <a:solidFill>
                        <a:srgbClr val="c3d69b"/>
                      </a:solidFill>
                    </a:lnB>
                    <a:solidFill>
                      <a:srgbClr val="d0d8e8"/>
                    </a:solidFill>
                  </a:tcPr>
                </a:tc>
                <a:tc>
                  <a:txBody>
                    <a:bodyPr lIns="90000" rIns="90000" tIns="68040" bIns="46800">
                      <a:noAutofit/>
                    </a:bodyPr>
                    <a:p>
                      <a:pPr>
                        <a:lnSpc>
                          <a:spcPct val="93000"/>
                        </a:lnSpc>
                      </a:pPr>
                      <a:r>
                        <a:rPr b="0" lang="en-US" sz="1600" spc="-1" strike="noStrike">
                          <a:solidFill>
                            <a:srgbClr val="000000"/>
                          </a:solidFill>
                          <a:latin typeface="Arial"/>
                          <a:ea typeface="Arial"/>
                        </a:rPr>
                        <a:t>60Hz AC or less, very rough and broad</a:t>
                      </a:r>
                      <a:endParaRPr b="0" lang="en-US" sz="1600" spc="-1" strike="noStrike">
                        <a:latin typeface="Arial"/>
                      </a:endParaRPr>
                    </a:p>
                  </a:txBody>
                  <a:tcPr marL="90000" marR="90000">
                    <a:lnL w="5760">
                      <a:solidFill>
                        <a:srgbClr val="c3d69b"/>
                      </a:solidFill>
                    </a:lnL>
                    <a:lnR w="5760">
                      <a:solidFill>
                        <a:srgbClr val="c3d69b"/>
                      </a:solidFill>
                    </a:lnR>
                    <a:lnT w="18720">
                      <a:solidFill>
                        <a:srgbClr val="c3d69b"/>
                      </a:solidFill>
                    </a:lnT>
                    <a:lnB w="5760">
                      <a:solidFill>
                        <a:srgbClr val="c3d69b"/>
                      </a:solidFill>
                    </a:lnB>
                    <a:solidFill>
                      <a:srgbClr val="d0d8e8"/>
                    </a:solidFill>
                  </a:tcPr>
                </a:tc>
              </a:tr>
              <a:tr h="377640">
                <a:tc>
                  <a:txBody>
                    <a:bodyPr lIns="90000" rIns="90000" tIns="68040" bIns="46800">
                      <a:noAutofit/>
                    </a:bodyPr>
                    <a:p>
                      <a:pPr algn="ctr">
                        <a:lnSpc>
                          <a:spcPct val="93000"/>
                        </a:lnSpc>
                      </a:pPr>
                      <a:r>
                        <a:rPr b="0" lang="en-US" sz="1600" spc="-1" strike="noStrike">
                          <a:solidFill>
                            <a:srgbClr val="000000"/>
                          </a:solidFill>
                          <a:latin typeface="Arial"/>
                          <a:ea typeface="Arial"/>
                        </a:rPr>
                        <a:t>2</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c>
                  <a:txBody>
                    <a:bodyPr lIns="90000" rIns="90000" tIns="68040" bIns="46800">
                      <a:noAutofit/>
                    </a:bodyPr>
                    <a:p>
                      <a:pPr>
                        <a:lnSpc>
                          <a:spcPct val="93000"/>
                        </a:lnSpc>
                      </a:pPr>
                      <a:r>
                        <a:rPr b="0" lang="en-US" sz="1600" spc="-1" strike="noStrike">
                          <a:solidFill>
                            <a:srgbClr val="000000"/>
                          </a:solidFill>
                          <a:latin typeface="Arial"/>
                          <a:ea typeface="Arial"/>
                        </a:rPr>
                        <a:t>Very rough AC, very harsh and broad</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r>
              <a:tr h="377640">
                <a:tc>
                  <a:txBody>
                    <a:bodyPr lIns="90000" rIns="90000" tIns="68040" bIns="46800">
                      <a:noAutofit/>
                    </a:bodyPr>
                    <a:p>
                      <a:pPr algn="ctr">
                        <a:lnSpc>
                          <a:spcPct val="93000"/>
                        </a:lnSpc>
                      </a:pPr>
                      <a:r>
                        <a:rPr b="0" lang="en-US" sz="1600" spc="-1" strike="noStrike">
                          <a:solidFill>
                            <a:srgbClr val="000000"/>
                          </a:solidFill>
                          <a:latin typeface="Arial"/>
                          <a:ea typeface="Arial"/>
                        </a:rPr>
                        <a:t>3</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c>
                  <a:txBody>
                    <a:bodyPr lIns="90000" rIns="90000" tIns="68040" bIns="46800">
                      <a:noAutofit/>
                    </a:bodyPr>
                    <a:p>
                      <a:pPr>
                        <a:lnSpc>
                          <a:spcPct val="93000"/>
                        </a:lnSpc>
                      </a:pPr>
                      <a:r>
                        <a:rPr b="0" lang="en-US" sz="1600" spc="-1" strike="noStrike">
                          <a:solidFill>
                            <a:srgbClr val="000000"/>
                          </a:solidFill>
                          <a:latin typeface="Arial"/>
                          <a:ea typeface="Arial"/>
                        </a:rPr>
                        <a:t>Rough AC tone, rectified but not filtered</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r>
              <a:tr h="379080">
                <a:tc>
                  <a:txBody>
                    <a:bodyPr lIns="90000" rIns="90000" tIns="68040" bIns="46800">
                      <a:noAutofit/>
                    </a:bodyPr>
                    <a:p>
                      <a:pPr algn="ctr">
                        <a:lnSpc>
                          <a:spcPct val="93000"/>
                        </a:lnSpc>
                      </a:pPr>
                      <a:r>
                        <a:rPr b="0" lang="en-US" sz="1600" spc="-1" strike="noStrike">
                          <a:solidFill>
                            <a:srgbClr val="000000"/>
                          </a:solidFill>
                          <a:latin typeface="Arial"/>
                          <a:ea typeface="Arial"/>
                        </a:rPr>
                        <a:t>4</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c>
                  <a:txBody>
                    <a:bodyPr lIns="90000" rIns="90000" tIns="68040" bIns="46800">
                      <a:noAutofit/>
                    </a:bodyPr>
                    <a:p>
                      <a:pPr>
                        <a:lnSpc>
                          <a:spcPct val="93000"/>
                        </a:lnSpc>
                      </a:pPr>
                      <a:r>
                        <a:rPr b="0" lang="en-US" sz="1600" spc="-1" strike="noStrike">
                          <a:solidFill>
                            <a:srgbClr val="000000"/>
                          </a:solidFill>
                          <a:latin typeface="Arial"/>
                          <a:ea typeface="Arial"/>
                        </a:rPr>
                        <a:t>Rough note, some trace of filtering</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r>
              <a:tr h="377640">
                <a:tc>
                  <a:txBody>
                    <a:bodyPr lIns="90000" rIns="90000" tIns="68040" bIns="46800">
                      <a:noAutofit/>
                    </a:bodyPr>
                    <a:p>
                      <a:pPr algn="ctr">
                        <a:lnSpc>
                          <a:spcPct val="93000"/>
                        </a:lnSpc>
                      </a:pPr>
                      <a:r>
                        <a:rPr b="0" lang="en-US" sz="1600" spc="-1" strike="noStrike">
                          <a:solidFill>
                            <a:srgbClr val="000000"/>
                          </a:solidFill>
                          <a:latin typeface="Arial"/>
                          <a:ea typeface="Arial"/>
                        </a:rPr>
                        <a:t>5</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c>
                  <a:txBody>
                    <a:bodyPr lIns="90000" rIns="90000" tIns="68040" bIns="46800">
                      <a:noAutofit/>
                    </a:bodyPr>
                    <a:p>
                      <a:pPr>
                        <a:lnSpc>
                          <a:spcPct val="93000"/>
                        </a:lnSpc>
                      </a:pPr>
                      <a:r>
                        <a:rPr b="0" lang="en-US" sz="1600" spc="-1" strike="noStrike">
                          <a:solidFill>
                            <a:srgbClr val="000000"/>
                          </a:solidFill>
                          <a:latin typeface="Arial"/>
                          <a:ea typeface="Arial"/>
                        </a:rPr>
                        <a:t>Filtered rectified AC but strongly ripple-modulated</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r>
              <a:tr h="377640">
                <a:tc>
                  <a:txBody>
                    <a:bodyPr lIns="90000" rIns="90000" tIns="68040" bIns="46800">
                      <a:noAutofit/>
                    </a:bodyPr>
                    <a:p>
                      <a:pPr algn="ctr">
                        <a:lnSpc>
                          <a:spcPct val="93000"/>
                        </a:lnSpc>
                      </a:pPr>
                      <a:r>
                        <a:rPr b="0" lang="en-US" sz="1600" spc="-1" strike="noStrike">
                          <a:solidFill>
                            <a:srgbClr val="000000"/>
                          </a:solidFill>
                          <a:latin typeface="Arial"/>
                          <a:ea typeface="Arial"/>
                        </a:rPr>
                        <a:t>6</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c>
                  <a:txBody>
                    <a:bodyPr lIns="90000" rIns="90000" tIns="68040" bIns="46800">
                      <a:noAutofit/>
                    </a:bodyPr>
                    <a:p>
                      <a:pPr>
                        <a:lnSpc>
                          <a:spcPct val="93000"/>
                        </a:lnSpc>
                      </a:pPr>
                      <a:r>
                        <a:rPr b="0" lang="en-US" sz="1600" spc="-1" strike="noStrike">
                          <a:solidFill>
                            <a:srgbClr val="000000"/>
                          </a:solidFill>
                          <a:latin typeface="Arial"/>
                          <a:ea typeface="Arial"/>
                        </a:rPr>
                        <a:t>Filtered tone, definite trace of ripple modulation</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r>
              <a:tr h="377640">
                <a:tc>
                  <a:txBody>
                    <a:bodyPr lIns="90000" rIns="90000" tIns="68040" bIns="46800">
                      <a:noAutofit/>
                    </a:bodyPr>
                    <a:p>
                      <a:pPr algn="ctr">
                        <a:lnSpc>
                          <a:spcPct val="93000"/>
                        </a:lnSpc>
                      </a:pPr>
                      <a:r>
                        <a:rPr b="0" lang="en-US" sz="1600" spc="-1" strike="noStrike">
                          <a:solidFill>
                            <a:srgbClr val="000000"/>
                          </a:solidFill>
                          <a:latin typeface="Arial"/>
                          <a:ea typeface="Arial"/>
                        </a:rPr>
                        <a:t>7</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c>
                  <a:txBody>
                    <a:bodyPr lIns="90000" rIns="90000" tIns="68040" bIns="46800">
                      <a:noAutofit/>
                    </a:bodyPr>
                    <a:p>
                      <a:pPr>
                        <a:lnSpc>
                          <a:spcPct val="93000"/>
                        </a:lnSpc>
                      </a:pPr>
                      <a:r>
                        <a:rPr b="0" lang="en-US" sz="1600" spc="-1" strike="noStrike">
                          <a:solidFill>
                            <a:srgbClr val="000000"/>
                          </a:solidFill>
                          <a:latin typeface="Arial"/>
                          <a:ea typeface="Arial"/>
                        </a:rPr>
                        <a:t>Near pure tone, trace of ripple modulation</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r>
              <a:tr h="377640">
                <a:tc>
                  <a:txBody>
                    <a:bodyPr lIns="90000" rIns="90000" tIns="68040" bIns="46800">
                      <a:noAutofit/>
                    </a:bodyPr>
                    <a:p>
                      <a:pPr algn="ctr">
                        <a:lnSpc>
                          <a:spcPct val="93000"/>
                        </a:lnSpc>
                      </a:pPr>
                      <a:r>
                        <a:rPr b="0" lang="en-US" sz="1600" spc="-1" strike="noStrike">
                          <a:solidFill>
                            <a:srgbClr val="000000"/>
                          </a:solidFill>
                          <a:latin typeface="Arial"/>
                          <a:ea typeface="Arial"/>
                        </a:rPr>
                        <a:t>8</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c>
                  <a:txBody>
                    <a:bodyPr lIns="90000" rIns="90000" tIns="68040" bIns="46800">
                      <a:noAutofit/>
                    </a:bodyPr>
                    <a:p>
                      <a:pPr>
                        <a:lnSpc>
                          <a:spcPct val="93000"/>
                        </a:lnSpc>
                      </a:pPr>
                      <a:r>
                        <a:rPr b="0" lang="en-US" sz="1600" spc="-1" strike="noStrike">
                          <a:solidFill>
                            <a:srgbClr val="000000"/>
                          </a:solidFill>
                          <a:latin typeface="Arial"/>
                          <a:ea typeface="Arial"/>
                        </a:rPr>
                        <a:t>Near perfect tone, slight trace of modulation</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e9edf4"/>
                    </a:solidFill>
                  </a:tcPr>
                </a:tc>
              </a:tr>
              <a:tr h="379440">
                <a:tc>
                  <a:txBody>
                    <a:bodyPr lIns="90000" rIns="90000" tIns="68040" bIns="46800">
                      <a:noAutofit/>
                    </a:bodyPr>
                    <a:p>
                      <a:pPr algn="ctr">
                        <a:lnSpc>
                          <a:spcPct val="93000"/>
                        </a:lnSpc>
                      </a:pPr>
                      <a:r>
                        <a:rPr b="0" lang="en-US" sz="1600" spc="-1" strike="noStrike">
                          <a:solidFill>
                            <a:srgbClr val="000000"/>
                          </a:solidFill>
                          <a:latin typeface="Arial"/>
                          <a:ea typeface="Arial"/>
                        </a:rPr>
                        <a:t>9</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c>
                  <a:txBody>
                    <a:bodyPr lIns="90000" rIns="90000" tIns="68040" bIns="46800">
                      <a:noAutofit/>
                    </a:bodyPr>
                    <a:p>
                      <a:pPr>
                        <a:lnSpc>
                          <a:spcPct val="93000"/>
                        </a:lnSpc>
                      </a:pPr>
                      <a:r>
                        <a:rPr b="0" lang="en-US" sz="1600" spc="-1" strike="noStrike">
                          <a:solidFill>
                            <a:srgbClr val="000000"/>
                          </a:solidFill>
                          <a:latin typeface="Arial"/>
                          <a:ea typeface="Arial"/>
                        </a:rPr>
                        <a:t>Perfect tone, no trace of ripple or modulation of any kind</a:t>
                      </a:r>
                      <a:endParaRPr b="0" lang="en-US" sz="1600" spc="-1" strike="noStrike">
                        <a:latin typeface="Arial"/>
                      </a:endParaRPr>
                    </a:p>
                  </a:txBody>
                  <a:tcPr marL="90000" marR="90000">
                    <a:lnL w="5760">
                      <a:solidFill>
                        <a:srgbClr val="c3d69b"/>
                      </a:solidFill>
                    </a:lnL>
                    <a:lnR w="5760">
                      <a:solidFill>
                        <a:srgbClr val="c3d69b"/>
                      </a:solidFill>
                    </a:lnR>
                    <a:lnT w="5760">
                      <a:solidFill>
                        <a:srgbClr val="c3d69b"/>
                      </a:solidFill>
                    </a:lnT>
                    <a:lnB w="5760">
                      <a:solidFill>
                        <a:srgbClr val="c3d69b"/>
                      </a:solidFill>
                    </a:lnB>
                    <a:solidFill>
                      <a:srgbClr val="d0d8e8"/>
                    </a:solidFill>
                  </a:tcPr>
                </a:tc>
              </a:tr>
            </a:tbl>
          </a:graphicData>
        </a:graphic>
      </p:graphicFrame>
      <p:sp>
        <p:nvSpPr>
          <p:cNvPr id="212" name="CustomShape 3"/>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6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3" name="CustomShape 1"/>
          <p:cNvSpPr/>
          <p:nvPr/>
        </p:nvSpPr>
        <p:spPr>
          <a:xfrm>
            <a:off x="457200" y="1981080"/>
            <a:ext cx="8000640" cy="464796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Signal Reports</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Tone is omitted on phone.</a:t>
            </a:r>
            <a:endParaRPr b="0" lang="en-US" sz="32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a:t>
            </a:r>
            <a:r>
              <a:rPr b="0" lang="en-US" sz="3200" spc="-1" strike="noStrike">
                <a:solidFill>
                  <a:srgbClr val="000000"/>
                </a:solidFill>
                <a:latin typeface="Arial"/>
                <a:ea typeface="Arial Unicode MS"/>
              </a:rPr>
              <a:t>C” at end indicates unstable tone or “chirp”.</a:t>
            </a:r>
            <a:endParaRPr b="0" lang="en-US" sz="32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a:t>
            </a:r>
            <a:r>
              <a:rPr b="0" lang="en-US" sz="3200" spc="-1" strike="noStrike">
                <a:solidFill>
                  <a:srgbClr val="000000"/>
                </a:solidFill>
                <a:latin typeface="Arial"/>
                <a:ea typeface="Arial Unicode MS"/>
              </a:rPr>
              <a:t>K” at end indicates key clicks.</a:t>
            </a:r>
            <a:endParaRPr b="0" lang="en-US" sz="32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a:t>
            </a:r>
            <a:r>
              <a:rPr b="0" lang="en-US" sz="3200" spc="-1" strike="noStrike">
                <a:solidFill>
                  <a:srgbClr val="000000"/>
                </a:solidFill>
                <a:latin typeface="Arial"/>
                <a:ea typeface="Arial Unicode MS"/>
              </a:rPr>
              <a:t>X” at end indicates exceptionally stable tone. (Not normally used any more.)</a:t>
            </a:r>
            <a:endParaRPr b="0" lang="en-US" sz="3200" spc="-1" strike="noStrike">
              <a:latin typeface="Arial"/>
            </a:endParaRPr>
          </a:p>
        </p:txBody>
      </p:sp>
      <p:sp>
        <p:nvSpPr>
          <p:cNvPr id="214"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6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5" name="CustomShape 1"/>
          <p:cNvSpPr/>
          <p:nvPr/>
        </p:nvSpPr>
        <p:spPr>
          <a:xfrm>
            <a:off x="1828800" y="182520"/>
            <a:ext cx="6857640" cy="164592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G2A10 -- Which of the following statements is true of voice VOX operation versus PTT operation?</a:t>
            </a:r>
            <a:endParaRPr b="0" lang="en-US" sz="2800" spc="-1" strike="noStrike">
              <a:latin typeface="Arial"/>
            </a:endParaRPr>
          </a:p>
        </p:txBody>
      </p:sp>
      <p:sp>
        <p:nvSpPr>
          <p:cNvPr id="216" name="CustomShape 2"/>
          <p:cNvSpPr/>
          <p:nvPr/>
        </p:nvSpPr>
        <p:spPr>
          <a:xfrm>
            <a:off x="457200" y="2011320"/>
            <a:ext cx="8229240" cy="39920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The received signal is more natural sounding</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It allows "hands free" operation</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It occupies less bandwidth</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It provides more power output</a:t>
            </a:r>
            <a:endParaRPr b="0" lang="en-US" sz="2600" spc="-1" strike="noStrike">
              <a:latin typeface="Arial"/>
            </a:endParaRPr>
          </a:p>
        </p:txBody>
      </p:sp>
      <p:sp>
        <p:nvSpPr>
          <p:cNvPr id="217" name="CustomShape 3"/>
          <p:cNvSpPr/>
          <p:nvPr/>
        </p:nvSpPr>
        <p:spPr>
          <a:xfrm>
            <a:off x="0" y="263988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148" dur="indefinite" restart="never" nodeType="tmRoot">
          <p:childTnLst>
            <p:seq>
              <p:cTn id="149" dur="indefinite" nodeType="mainSeq">
                <p:childTnLst>
                  <p:par>
                    <p:cTn id="150" fill="hold">
                      <p:stCondLst>
                        <p:cond delay="indefinite"/>
                      </p:stCondLst>
                      <p:childTnLst>
                        <p:par>
                          <p:cTn id="151" fill="hold">
                            <p:stCondLst>
                              <p:cond delay="0"/>
                            </p:stCondLst>
                            <p:childTnLst>
                              <p:par>
                                <p:cTn id="152" nodeType="clickEffect" fill="hold" presetClass="entr" presetID="22" presetSubtype="4">
                                  <p:stCondLst>
                                    <p:cond delay="0"/>
                                  </p:stCondLst>
                                  <p:childTnLst>
                                    <p:set>
                                      <p:cBhvr>
                                        <p:cTn id="153" dur="1" fill="hold">
                                          <p:stCondLst>
                                            <p:cond delay="0"/>
                                          </p:stCondLst>
                                        </p:cTn>
                                        <p:tgtEl>
                                          <p:spTgt spid="217"/>
                                        </p:tgtEl>
                                        <p:attrNameLst>
                                          <p:attrName>style.visibility</p:attrName>
                                        </p:attrNameLst>
                                      </p:cBhvr>
                                      <p:to>
                                        <p:strVal val="visible"/>
                                      </p:to>
                                    </p:set>
                                    <p:animEffect filter="wipe(down)" transition="in">
                                      <p:cBhvr additive="repl">
                                        <p:cTn id="154" dur="500"/>
                                        <p:tgtEl>
                                          <p:spTgt spid="21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8" name="CustomShape 1"/>
          <p:cNvSpPr/>
          <p:nvPr/>
        </p:nvSpPr>
        <p:spPr>
          <a:xfrm>
            <a:off x="1828800" y="182520"/>
            <a:ext cx="6857640" cy="164592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G2C01 -- Which of the following describes full break-in telegraphy (QSK)?</a:t>
            </a:r>
            <a:endParaRPr b="0" lang="en-US" sz="2800" spc="-1" strike="noStrike">
              <a:latin typeface="Arial"/>
            </a:endParaRPr>
          </a:p>
        </p:txBody>
      </p:sp>
      <p:sp>
        <p:nvSpPr>
          <p:cNvPr id="219" name="CustomShape 2"/>
          <p:cNvSpPr/>
          <p:nvPr/>
        </p:nvSpPr>
        <p:spPr>
          <a:xfrm>
            <a:off x="457200" y="2011320"/>
            <a:ext cx="7772040" cy="3992040"/>
          </a:xfrm>
          <a:prstGeom prst="rect">
            <a:avLst/>
          </a:prstGeom>
          <a:noFill/>
          <a:ln w="9360">
            <a:noFill/>
          </a:ln>
        </p:spPr>
        <p:style>
          <a:lnRef idx="0"/>
          <a:fillRef idx="0"/>
          <a:effectRef idx="0"/>
          <a:fontRef idx="minor"/>
        </p:style>
        <p:txBody>
          <a:bodyPr>
            <a:noAutofit/>
          </a:bodyPr>
          <a:p>
            <a:pPr marL="513000" indent="-510840">
              <a:lnSpc>
                <a:spcPct val="80000"/>
              </a:lnSpc>
              <a:spcBef>
                <a:spcPts val="751"/>
              </a:spcBef>
            </a:pPr>
            <a:r>
              <a:rPr b="0" lang="en-US" sz="3000" spc="-1" strike="noStrike">
                <a:solidFill>
                  <a:srgbClr val="000000"/>
                </a:solidFill>
                <a:latin typeface="Arial"/>
                <a:ea typeface="Arial Unicode MS"/>
              </a:rPr>
              <a:t>A.</a:t>
            </a:r>
            <a:r>
              <a:rPr b="0" lang="en-US" sz="3000" spc="-1" strike="noStrike">
                <a:solidFill>
                  <a:srgbClr val="000000"/>
                </a:solidFill>
                <a:latin typeface="Arial"/>
                <a:ea typeface="Arial Unicode MS"/>
              </a:rPr>
              <a:t>	</a:t>
            </a:r>
            <a:r>
              <a:rPr b="0" lang="en-US" sz="3000" spc="-1" strike="noStrike">
                <a:solidFill>
                  <a:srgbClr val="000000"/>
                </a:solidFill>
                <a:latin typeface="Arial"/>
                <a:ea typeface="Arial Unicode MS"/>
              </a:rPr>
              <a:t>Breaking stations send the Morse code prosign BK</a:t>
            </a:r>
            <a:endParaRPr b="0" lang="en-US" sz="3000" spc="-1" strike="noStrike">
              <a:latin typeface="Arial"/>
            </a:endParaRPr>
          </a:p>
          <a:p>
            <a:pPr marL="513000" indent="-510840">
              <a:lnSpc>
                <a:spcPct val="80000"/>
              </a:lnSpc>
              <a:spcBef>
                <a:spcPts val="751"/>
              </a:spcBef>
            </a:pPr>
            <a:r>
              <a:rPr b="0" lang="en-US" sz="3000" spc="-1" strike="noStrike">
                <a:solidFill>
                  <a:srgbClr val="000000"/>
                </a:solidFill>
                <a:latin typeface="Arial"/>
                <a:ea typeface="Arial Unicode MS"/>
              </a:rPr>
              <a:t>B.</a:t>
            </a:r>
            <a:r>
              <a:rPr b="0" lang="en-US" sz="3000" spc="-1" strike="noStrike">
                <a:solidFill>
                  <a:srgbClr val="000000"/>
                </a:solidFill>
                <a:latin typeface="Arial"/>
                <a:ea typeface="Arial Unicode MS"/>
              </a:rPr>
              <a:t>	</a:t>
            </a:r>
            <a:r>
              <a:rPr b="0" lang="en-US" sz="3000" spc="-1" strike="noStrike">
                <a:solidFill>
                  <a:srgbClr val="000000"/>
                </a:solidFill>
                <a:latin typeface="Arial"/>
                <a:ea typeface="Arial Unicode MS"/>
              </a:rPr>
              <a:t>Automatic keyers are used to send Morse code instead of hand keys</a:t>
            </a:r>
            <a:endParaRPr b="0" lang="en-US" sz="3000" spc="-1" strike="noStrike">
              <a:latin typeface="Arial"/>
            </a:endParaRPr>
          </a:p>
          <a:p>
            <a:pPr marL="513000" indent="-510840">
              <a:lnSpc>
                <a:spcPct val="80000"/>
              </a:lnSpc>
              <a:spcBef>
                <a:spcPts val="751"/>
              </a:spcBef>
            </a:pPr>
            <a:r>
              <a:rPr b="0" lang="en-US" sz="3000" spc="-1" strike="noStrike">
                <a:solidFill>
                  <a:srgbClr val="000000"/>
                </a:solidFill>
                <a:latin typeface="Arial"/>
                <a:ea typeface="Arial Unicode MS"/>
              </a:rPr>
              <a:t>C.</a:t>
            </a:r>
            <a:r>
              <a:rPr b="0" lang="en-US" sz="3000" spc="-1" strike="noStrike">
                <a:solidFill>
                  <a:srgbClr val="000000"/>
                </a:solidFill>
                <a:latin typeface="Arial"/>
                <a:ea typeface="Arial Unicode MS"/>
              </a:rPr>
              <a:t>	</a:t>
            </a:r>
            <a:r>
              <a:rPr b="0" lang="en-US" sz="3000" spc="-1" strike="noStrike">
                <a:solidFill>
                  <a:srgbClr val="000000"/>
                </a:solidFill>
                <a:latin typeface="Arial"/>
                <a:ea typeface="Arial Unicode MS"/>
              </a:rPr>
              <a:t>An operator must activate a manual send/receive switch before and after every transmission</a:t>
            </a:r>
            <a:endParaRPr b="0" lang="en-US" sz="3000" spc="-1" strike="noStrike">
              <a:latin typeface="Arial"/>
            </a:endParaRPr>
          </a:p>
          <a:p>
            <a:pPr marL="513000" indent="-510840">
              <a:lnSpc>
                <a:spcPct val="80000"/>
              </a:lnSpc>
              <a:spcBef>
                <a:spcPts val="751"/>
              </a:spcBef>
            </a:pPr>
            <a:r>
              <a:rPr b="0" lang="en-US" sz="3000" spc="-1" strike="noStrike">
                <a:solidFill>
                  <a:srgbClr val="000000"/>
                </a:solidFill>
                <a:latin typeface="Arial"/>
                <a:ea typeface="Arial Unicode MS"/>
              </a:rPr>
              <a:t>D.</a:t>
            </a:r>
            <a:r>
              <a:rPr b="0" lang="en-US" sz="3000" spc="-1" strike="noStrike">
                <a:solidFill>
                  <a:srgbClr val="000000"/>
                </a:solidFill>
                <a:latin typeface="Arial"/>
                <a:ea typeface="Arial Unicode MS"/>
              </a:rPr>
              <a:t>	</a:t>
            </a:r>
            <a:r>
              <a:rPr b="0" lang="en-US" sz="3000" spc="-1" strike="noStrike">
                <a:solidFill>
                  <a:srgbClr val="000000"/>
                </a:solidFill>
                <a:latin typeface="Arial"/>
                <a:ea typeface="Arial Unicode MS"/>
              </a:rPr>
              <a:t>Transmitting stations can receive between code characters and elements</a:t>
            </a:r>
            <a:endParaRPr b="0" lang="en-US" sz="3000" spc="-1" strike="noStrike">
              <a:latin typeface="Arial"/>
            </a:endParaRPr>
          </a:p>
        </p:txBody>
      </p:sp>
      <p:sp>
        <p:nvSpPr>
          <p:cNvPr id="220" name="CustomShape 3"/>
          <p:cNvSpPr/>
          <p:nvPr/>
        </p:nvSpPr>
        <p:spPr>
          <a:xfrm>
            <a:off x="0" y="489096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155" dur="indefinite" restart="never" nodeType="tmRoot">
          <p:childTnLst>
            <p:seq>
              <p:cTn id="156" dur="indefinite" nodeType="mainSeq">
                <p:childTnLst>
                  <p:par>
                    <p:cTn id="157" fill="hold">
                      <p:stCondLst>
                        <p:cond delay="indefinite"/>
                      </p:stCondLst>
                      <p:childTnLst>
                        <p:par>
                          <p:cTn id="158" fill="hold">
                            <p:stCondLst>
                              <p:cond delay="0"/>
                            </p:stCondLst>
                            <p:childTnLst>
                              <p:par>
                                <p:cTn id="159" nodeType="clickEffect" fill="hold" presetClass="entr" presetID="22" presetSubtype="4">
                                  <p:stCondLst>
                                    <p:cond delay="0"/>
                                  </p:stCondLst>
                                  <p:childTnLst>
                                    <p:set>
                                      <p:cBhvr>
                                        <p:cTn id="160" dur="1" fill="hold">
                                          <p:stCondLst>
                                            <p:cond delay="0"/>
                                          </p:stCondLst>
                                        </p:cTn>
                                        <p:tgtEl>
                                          <p:spTgt spid="220"/>
                                        </p:tgtEl>
                                        <p:attrNameLst>
                                          <p:attrName>style.visibility</p:attrName>
                                        </p:attrNameLst>
                                      </p:cBhvr>
                                      <p:to>
                                        <p:strVal val="visible"/>
                                      </p:to>
                                    </p:set>
                                    <p:animEffect filter="wipe(down)" transition="in">
                                      <p:cBhvr additive="repl">
                                        <p:cTn id="161" dur="500"/>
                                        <p:tgtEl>
                                          <p:spTgt spid="22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1" name="CustomShape 1"/>
          <p:cNvSpPr/>
          <p:nvPr/>
        </p:nvSpPr>
        <p:spPr>
          <a:xfrm>
            <a:off x="1828800" y="182520"/>
            <a:ext cx="6857640" cy="164592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G2C02 -- What should you do if a CW station sends "QRS"?</a:t>
            </a:r>
            <a:endParaRPr b="0" lang="en-US" sz="2800" spc="-1" strike="noStrike">
              <a:latin typeface="Arial"/>
            </a:endParaRPr>
          </a:p>
        </p:txBody>
      </p:sp>
      <p:sp>
        <p:nvSpPr>
          <p:cNvPr id="222" name="CustomShape 2"/>
          <p:cNvSpPr/>
          <p:nvPr/>
        </p:nvSpPr>
        <p:spPr>
          <a:xfrm>
            <a:off x="457200" y="2011320"/>
            <a:ext cx="8229240" cy="39920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Send slower</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Change frequency</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Increase your power</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Repeat everything twice</a:t>
            </a:r>
            <a:endParaRPr b="0" lang="en-US" sz="2600" spc="-1" strike="noStrike">
              <a:latin typeface="Arial"/>
            </a:endParaRPr>
          </a:p>
        </p:txBody>
      </p:sp>
      <p:sp>
        <p:nvSpPr>
          <p:cNvPr id="223" name="CustomShape 3"/>
          <p:cNvSpPr/>
          <p:nvPr/>
        </p:nvSpPr>
        <p:spPr>
          <a:xfrm>
            <a:off x="0" y="217332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162" dur="indefinite" restart="never" nodeType="tmRoot">
          <p:childTnLst>
            <p:seq>
              <p:cTn id="163" dur="indefinite" nodeType="mainSeq">
                <p:childTnLst>
                  <p:par>
                    <p:cTn id="164" fill="hold">
                      <p:stCondLst>
                        <p:cond delay="indefinite"/>
                      </p:stCondLst>
                      <p:childTnLst>
                        <p:par>
                          <p:cTn id="165" fill="hold">
                            <p:stCondLst>
                              <p:cond delay="0"/>
                            </p:stCondLst>
                            <p:childTnLst>
                              <p:par>
                                <p:cTn id="166" nodeType="clickEffect" fill="hold" presetClass="entr" presetID="22" presetSubtype="4">
                                  <p:stCondLst>
                                    <p:cond delay="0"/>
                                  </p:stCondLst>
                                  <p:childTnLst>
                                    <p:set>
                                      <p:cBhvr>
                                        <p:cTn id="167" dur="1" fill="hold">
                                          <p:stCondLst>
                                            <p:cond delay="0"/>
                                          </p:stCondLst>
                                        </p:cTn>
                                        <p:tgtEl>
                                          <p:spTgt spid="223"/>
                                        </p:tgtEl>
                                        <p:attrNameLst>
                                          <p:attrName>style.visibility</p:attrName>
                                        </p:attrNameLst>
                                      </p:cBhvr>
                                      <p:to>
                                        <p:strVal val="visible"/>
                                      </p:to>
                                    </p:set>
                                    <p:animEffect filter="wipe(down)" transition="in">
                                      <p:cBhvr additive="repl">
                                        <p:cTn id="168" dur="500"/>
                                        <p:tgtEl>
                                          <p:spTgt spid="22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0" name="CustomShape 1"/>
          <p:cNvSpPr/>
          <p:nvPr/>
        </p:nvSpPr>
        <p:spPr>
          <a:xfrm>
            <a:off x="457200" y="1828800"/>
            <a:ext cx="8381520" cy="20570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Good Practices </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Selecting a Frequency</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Signal Separation</a:t>
            </a:r>
            <a:endParaRPr b="0" lang="en-US" sz="2800" spc="-1" strike="noStrike">
              <a:latin typeface="Arial"/>
            </a:endParaRPr>
          </a:p>
          <a:p>
            <a:pPr marL="741600" indent="-284040">
              <a:lnSpc>
                <a:spcPct val="100000"/>
              </a:lnSpc>
              <a:spcBef>
                <a:spcPts val="700"/>
              </a:spcBef>
            </a:pPr>
            <a:endParaRPr b="0" lang="en-US" sz="2800" spc="-1" strike="noStrike">
              <a:latin typeface="Arial"/>
            </a:endParaRPr>
          </a:p>
        </p:txBody>
      </p:sp>
      <p:graphicFrame>
        <p:nvGraphicFramePr>
          <p:cNvPr id="61" name="Table 2"/>
          <p:cNvGraphicFramePr/>
          <p:nvPr/>
        </p:nvGraphicFramePr>
        <p:xfrm>
          <a:off x="1523880" y="4267080"/>
          <a:ext cx="6097320" cy="1855440"/>
        </p:xfrm>
        <a:graphic>
          <a:graphicData uri="http://schemas.openxmlformats.org/drawingml/2006/table">
            <a:tbl>
              <a:tblPr/>
              <a:tblGrid>
                <a:gridCol w="3049560"/>
                <a:gridCol w="3047760"/>
              </a:tblGrid>
              <a:tr h="430920">
                <a:tc>
                  <a:txBody>
                    <a:bodyPr lIns="90000" rIns="90000" tIns="68040" bIns="46800">
                      <a:noAutofit/>
                    </a:bodyPr>
                    <a:p>
                      <a:pPr algn="ctr">
                        <a:lnSpc>
                          <a:spcPct val="93000"/>
                        </a:lnSpc>
                      </a:pPr>
                      <a:r>
                        <a:rPr b="1" lang="en-US" sz="2400" spc="-1" strike="noStrike">
                          <a:solidFill>
                            <a:srgbClr val="c3d69b"/>
                          </a:solidFill>
                          <a:latin typeface="Arial"/>
                          <a:ea typeface="Arial"/>
                        </a:rPr>
                        <a:t>Mode</a:t>
                      </a:r>
                      <a:endParaRPr b="0" lang="en-US" sz="2400" spc="-1" strike="noStrike">
                        <a:latin typeface="Arial"/>
                      </a:endParaRPr>
                    </a:p>
                  </a:txBody>
                  <a:tcPr marL="90000" marR="90000">
                    <a:lnL w="13680">
                      <a:solidFill>
                        <a:srgbClr val="4f81bd"/>
                      </a:solidFill>
                    </a:lnL>
                    <a:lnR w="13680">
                      <a:solidFill>
                        <a:srgbClr val="4f81bd"/>
                      </a:solidFill>
                    </a:lnR>
                    <a:lnT w="13680">
                      <a:solidFill>
                        <a:srgbClr val="4f81bd"/>
                      </a:solidFill>
                    </a:lnT>
                    <a:lnB w="13680">
                      <a:solidFill>
                        <a:srgbClr val="4f81bd"/>
                      </a:solidFill>
                    </a:lnB>
                    <a:solidFill>
                      <a:srgbClr val="4f81bd"/>
                    </a:solidFill>
                  </a:tcPr>
                </a:tc>
                <a:tc>
                  <a:txBody>
                    <a:bodyPr lIns="90000" rIns="90000" tIns="68040" bIns="46800">
                      <a:noAutofit/>
                    </a:bodyPr>
                    <a:p>
                      <a:pPr algn="ctr">
                        <a:lnSpc>
                          <a:spcPct val="93000"/>
                        </a:lnSpc>
                      </a:pPr>
                      <a:r>
                        <a:rPr b="1" lang="en-US" sz="2400" spc="-1" strike="noStrike">
                          <a:solidFill>
                            <a:srgbClr val="c3d69b"/>
                          </a:solidFill>
                          <a:latin typeface="Arial"/>
                          <a:ea typeface="Arial"/>
                        </a:rPr>
                        <a:t>Separation</a:t>
                      </a:r>
                      <a:endParaRPr b="0" lang="en-US" sz="2400" spc="-1" strike="noStrike">
                        <a:latin typeface="Arial"/>
                      </a:endParaRPr>
                    </a:p>
                  </a:txBody>
                  <a:tcPr marL="90000" marR="90000">
                    <a:lnL w="13680">
                      <a:solidFill>
                        <a:srgbClr val="4f81bd"/>
                      </a:solidFill>
                    </a:lnL>
                    <a:lnR w="13680">
                      <a:solidFill>
                        <a:srgbClr val="4f81bd"/>
                      </a:solidFill>
                    </a:lnR>
                    <a:lnT w="13680">
                      <a:solidFill>
                        <a:srgbClr val="4f81bd"/>
                      </a:solidFill>
                    </a:lnT>
                    <a:lnB w="13680">
                      <a:solidFill>
                        <a:srgbClr val="4f81bd"/>
                      </a:solidFill>
                    </a:lnB>
                    <a:solidFill>
                      <a:srgbClr val="4f81bd"/>
                    </a:solidFill>
                  </a:tcPr>
                </a:tc>
              </a:tr>
              <a:tr h="430920">
                <a:tc>
                  <a:txBody>
                    <a:bodyPr lIns="90000" rIns="90000" tIns="68040" bIns="46800">
                      <a:noAutofit/>
                    </a:bodyPr>
                    <a:p>
                      <a:pPr algn="ctr">
                        <a:lnSpc>
                          <a:spcPct val="93000"/>
                        </a:lnSpc>
                      </a:pPr>
                      <a:r>
                        <a:rPr b="0" lang="en-US" sz="2400" spc="-1" strike="noStrike">
                          <a:solidFill>
                            <a:srgbClr val="000000"/>
                          </a:solidFill>
                          <a:latin typeface="Arial"/>
                          <a:ea typeface="Arial"/>
                        </a:rPr>
                        <a:t>CW</a:t>
                      </a:r>
                      <a:endParaRPr b="0" lang="en-US" sz="2400" spc="-1" strike="noStrike">
                        <a:latin typeface="Arial"/>
                      </a:endParaRPr>
                    </a:p>
                  </a:txBody>
                  <a:tcPr marL="90000" marR="90000">
                    <a:lnL w="13680">
                      <a:solidFill>
                        <a:srgbClr val="4f81bd"/>
                      </a:solidFill>
                    </a:lnL>
                    <a:lnR w="13680">
                      <a:solidFill>
                        <a:srgbClr val="4f81bd"/>
                      </a:solidFill>
                    </a:lnR>
                    <a:lnT w="13680">
                      <a:solidFill>
                        <a:srgbClr val="4f81bd"/>
                      </a:solidFill>
                    </a:lnT>
                    <a:lnB w="13680">
                      <a:solidFill>
                        <a:srgbClr val="4f81bd"/>
                      </a:solidFill>
                    </a:lnB>
                    <a:solidFill>
                      <a:srgbClr val="d0d8e8"/>
                    </a:solidFill>
                  </a:tcPr>
                </a:tc>
                <a:tc>
                  <a:txBody>
                    <a:bodyPr lIns="90000" rIns="90000" tIns="68040" bIns="46800">
                      <a:noAutofit/>
                    </a:bodyPr>
                    <a:p>
                      <a:pPr algn="ctr">
                        <a:lnSpc>
                          <a:spcPct val="93000"/>
                        </a:lnSpc>
                      </a:pPr>
                      <a:r>
                        <a:rPr b="0" lang="en-US" sz="2400" spc="-1" strike="noStrike">
                          <a:solidFill>
                            <a:srgbClr val="000000"/>
                          </a:solidFill>
                          <a:latin typeface="Arial"/>
                          <a:ea typeface="Arial"/>
                        </a:rPr>
                        <a:t>150-500 Hz</a:t>
                      </a:r>
                      <a:endParaRPr b="0" lang="en-US" sz="2400" spc="-1" strike="noStrike">
                        <a:latin typeface="Arial"/>
                      </a:endParaRPr>
                    </a:p>
                  </a:txBody>
                  <a:tcPr marL="90000" marR="90000">
                    <a:lnL w="13680">
                      <a:solidFill>
                        <a:srgbClr val="4f81bd"/>
                      </a:solidFill>
                    </a:lnL>
                    <a:lnR w="13680">
                      <a:solidFill>
                        <a:srgbClr val="4f81bd"/>
                      </a:solidFill>
                    </a:lnR>
                    <a:lnT w="13680">
                      <a:solidFill>
                        <a:srgbClr val="4f81bd"/>
                      </a:solidFill>
                    </a:lnT>
                    <a:lnB w="13680">
                      <a:solidFill>
                        <a:srgbClr val="4f81bd"/>
                      </a:solidFill>
                    </a:lnB>
                    <a:solidFill>
                      <a:srgbClr val="d0d8e8"/>
                    </a:solidFill>
                  </a:tcPr>
                </a:tc>
              </a:tr>
              <a:tr h="430920">
                <a:tc>
                  <a:txBody>
                    <a:bodyPr lIns="90000" rIns="90000" tIns="68040" bIns="46800">
                      <a:noAutofit/>
                    </a:bodyPr>
                    <a:p>
                      <a:pPr algn="ctr">
                        <a:lnSpc>
                          <a:spcPct val="93000"/>
                        </a:lnSpc>
                      </a:pPr>
                      <a:r>
                        <a:rPr b="0" lang="en-US" sz="2400" spc="-1" strike="noStrike">
                          <a:solidFill>
                            <a:srgbClr val="000000"/>
                          </a:solidFill>
                          <a:latin typeface="Arial"/>
                          <a:ea typeface="Arial"/>
                        </a:rPr>
                        <a:t>SSB</a:t>
                      </a:r>
                      <a:endParaRPr b="0" lang="en-US" sz="2400" spc="-1" strike="noStrike">
                        <a:latin typeface="Arial"/>
                      </a:endParaRPr>
                    </a:p>
                  </a:txBody>
                  <a:tcPr marL="90000" marR="90000">
                    <a:lnL w="13680">
                      <a:solidFill>
                        <a:srgbClr val="4f81bd"/>
                      </a:solidFill>
                    </a:lnL>
                    <a:lnR w="13680">
                      <a:solidFill>
                        <a:srgbClr val="4f81bd"/>
                      </a:solidFill>
                    </a:lnR>
                    <a:lnT w="13680">
                      <a:solidFill>
                        <a:srgbClr val="4f81bd"/>
                      </a:solidFill>
                    </a:lnT>
                    <a:lnB w="13680">
                      <a:solidFill>
                        <a:srgbClr val="4f81bd"/>
                      </a:solidFill>
                    </a:lnB>
                    <a:solidFill>
                      <a:srgbClr val="e9edf4"/>
                    </a:solidFill>
                  </a:tcPr>
                </a:tc>
                <a:tc>
                  <a:txBody>
                    <a:bodyPr lIns="90000" rIns="90000" tIns="68040" bIns="46800">
                      <a:noAutofit/>
                    </a:bodyPr>
                    <a:p>
                      <a:pPr algn="ctr">
                        <a:lnSpc>
                          <a:spcPct val="93000"/>
                        </a:lnSpc>
                      </a:pPr>
                      <a:r>
                        <a:rPr b="0" lang="en-US" sz="2400" spc="-1" strike="noStrike">
                          <a:solidFill>
                            <a:srgbClr val="000000"/>
                          </a:solidFill>
                          <a:latin typeface="Arial"/>
                          <a:ea typeface="Arial"/>
                        </a:rPr>
                        <a:t>Approx 3 kHz</a:t>
                      </a:r>
                      <a:endParaRPr b="0" lang="en-US" sz="2400" spc="-1" strike="noStrike">
                        <a:latin typeface="Arial"/>
                      </a:endParaRPr>
                    </a:p>
                  </a:txBody>
                  <a:tcPr marL="90000" marR="90000">
                    <a:lnL w="13680">
                      <a:solidFill>
                        <a:srgbClr val="4f81bd"/>
                      </a:solidFill>
                    </a:lnL>
                    <a:lnR w="13680">
                      <a:solidFill>
                        <a:srgbClr val="4f81bd"/>
                      </a:solidFill>
                    </a:lnR>
                    <a:lnT w="13680">
                      <a:solidFill>
                        <a:srgbClr val="4f81bd"/>
                      </a:solidFill>
                    </a:lnT>
                    <a:lnB w="13680">
                      <a:solidFill>
                        <a:srgbClr val="4f81bd"/>
                      </a:solidFill>
                    </a:lnB>
                    <a:solidFill>
                      <a:srgbClr val="e9edf4"/>
                    </a:solidFill>
                  </a:tcPr>
                </a:tc>
              </a:tr>
              <a:tr h="430920">
                <a:tc>
                  <a:txBody>
                    <a:bodyPr lIns="90000" rIns="90000" tIns="68040" bIns="46800">
                      <a:noAutofit/>
                    </a:bodyPr>
                    <a:p>
                      <a:pPr algn="ctr">
                        <a:lnSpc>
                          <a:spcPct val="93000"/>
                        </a:lnSpc>
                      </a:pPr>
                      <a:r>
                        <a:rPr b="0" lang="en-US" sz="2400" spc="-1" strike="noStrike">
                          <a:solidFill>
                            <a:srgbClr val="000000"/>
                          </a:solidFill>
                          <a:latin typeface="Arial"/>
                          <a:ea typeface="Arial"/>
                        </a:rPr>
                        <a:t>RTTY</a:t>
                      </a:r>
                      <a:endParaRPr b="0" lang="en-US" sz="2400" spc="-1" strike="noStrike">
                        <a:latin typeface="Arial"/>
                      </a:endParaRPr>
                    </a:p>
                  </a:txBody>
                  <a:tcPr marL="90000" marR="90000">
                    <a:lnL w="13680">
                      <a:solidFill>
                        <a:srgbClr val="4f81bd"/>
                      </a:solidFill>
                    </a:lnL>
                    <a:lnR w="13680">
                      <a:solidFill>
                        <a:srgbClr val="4f81bd"/>
                      </a:solidFill>
                    </a:lnR>
                    <a:lnT w="13680">
                      <a:solidFill>
                        <a:srgbClr val="4f81bd"/>
                      </a:solidFill>
                    </a:lnT>
                    <a:lnB w="13680">
                      <a:solidFill>
                        <a:srgbClr val="4f81bd"/>
                      </a:solidFill>
                    </a:lnB>
                    <a:solidFill>
                      <a:srgbClr val="d0d8e8"/>
                    </a:solidFill>
                  </a:tcPr>
                </a:tc>
                <a:tc>
                  <a:txBody>
                    <a:bodyPr lIns="90000" rIns="90000" tIns="68040" bIns="46800">
                      <a:noAutofit/>
                    </a:bodyPr>
                    <a:p>
                      <a:pPr algn="ctr">
                        <a:lnSpc>
                          <a:spcPct val="93000"/>
                        </a:lnSpc>
                      </a:pPr>
                      <a:r>
                        <a:rPr b="0" lang="en-US" sz="2400" spc="-1" strike="noStrike">
                          <a:solidFill>
                            <a:srgbClr val="000000"/>
                          </a:solidFill>
                          <a:latin typeface="Arial"/>
                          <a:ea typeface="Arial"/>
                        </a:rPr>
                        <a:t>250-500 Hz</a:t>
                      </a:r>
                      <a:endParaRPr b="0" lang="en-US" sz="2400" spc="-1" strike="noStrike">
                        <a:latin typeface="Arial"/>
                      </a:endParaRPr>
                    </a:p>
                  </a:txBody>
                  <a:tcPr marL="90000" marR="90000">
                    <a:lnL w="13680">
                      <a:solidFill>
                        <a:srgbClr val="4f81bd"/>
                      </a:solidFill>
                    </a:lnL>
                    <a:lnR w="13680">
                      <a:solidFill>
                        <a:srgbClr val="4f81bd"/>
                      </a:solidFill>
                    </a:lnR>
                    <a:lnT w="13680">
                      <a:solidFill>
                        <a:srgbClr val="4f81bd"/>
                      </a:solidFill>
                    </a:lnT>
                    <a:lnB w="13680">
                      <a:solidFill>
                        <a:srgbClr val="4f81bd"/>
                      </a:solidFill>
                    </a:lnB>
                    <a:solidFill>
                      <a:srgbClr val="d0d8e8"/>
                    </a:solidFill>
                  </a:tcPr>
                </a:tc>
              </a:tr>
              <a:tr h="430920">
                <a:tc>
                  <a:txBody>
                    <a:bodyPr lIns="90000" rIns="90000" tIns="68040" bIns="46800">
                      <a:noAutofit/>
                    </a:bodyPr>
                    <a:p>
                      <a:pPr algn="ctr">
                        <a:lnSpc>
                          <a:spcPct val="93000"/>
                        </a:lnSpc>
                      </a:pPr>
                      <a:r>
                        <a:rPr b="0" lang="en-US" sz="2400" spc="-1" strike="noStrike">
                          <a:solidFill>
                            <a:srgbClr val="000000"/>
                          </a:solidFill>
                          <a:latin typeface="Arial"/>
                          <a:ea typeface="Arial"/>
                        </a:rPr>
                        <a:t>PSK31</a:t>
                      </a:r>
                      <a:endParaRPr b="0" lang="en-US" sz="2400" spc="-1" strike="noStrike">
                        <a:latin typeface="Arial"/>
                      </a:endParaRPr>
                    </a:p>
                  </a:txBody>
                  <a:tcPr marL="90000" marR="90000">
                    <a:lnL w="13680">
                      <a:solidFill>
                        <a:srgbClr val="4f81bd"/>
                      </a:solidFill>
                    </a:lnL>
                    <a:lnR w="13680">
                      <a:solidFill>
                        <a:srgbClr val="4f81bd"/>
                      </a:solidFill>
                    </a:lnR>
                    <a:lnT w="13680">
                      <a:solidFill>
                        <a:srgbClr val="4f81bd"/>
                      </a:solidFill>
                    </a:lnT>
                    <a:lnB w="13680">
                      <a:solidFill>
                        <a:srgbClr val="4f81bd"/>
                      </a:solidFill>
                    </a:lnB>
                    <a:solidFill>
                      <a:srgbClr val="e9edf4"/>
                    </a:solidFill>
                  </a:tcPr>
                </a:tc>
                <a:tc>
                  <a:txBody>
                    <a:bodyPr lIns="90000" rIns="90000" tIns="68040" bIns="46800">
                      <a:noAutofit/>
                    </a:bodyPr>
                    <a:p>
                      <a:pPr algn="ctr">
                        <a:lnSpc>
                          <a:spcPct val="93000"/>
                        </a:lnSpc>
                      </a:pPr>
                      <a:r>
                        <a:rPr b="0" lang="en-US" sz="2400" spc="-1" strike="noStrike">
                          <a:solidFill>
                            <a:srgbClr val="000000"/>
                          </a:solidFill>
                          <a:latin typeface="Arial"/>
                          <a:ea typeface="Arial"/>
                        </a:rPr>
                        <a:t>150-500 Hz</a:t>
                      </a:r>
                      <a:endParaRPr b="0" lang="en-US" sz="2400" spc="-1" strike="noStrike">
                        <a:latin typeface="Arial"/>
                      </a:endParaRPr>
                    </a:p>
                  </a:txBody>
                  <a:tcPr marL="90000" marR="90000">
                    <a:lnL w="13680">
                      <a:solidFill>
                        <a:srgbClr val="4f81bd"/>
                      </a:solidFill>
                    </a:lnL>
                    <a:lnR w="13680">
                      <a:solidFill>
                        <a:srgbClr val="4f81bd"/>
                      </a:solidFill>
                    </a:lnR>
                    <a:lnT w="13680">
                      <a:solidFill>
                        <a:srgbClr val="4f81bd"/>
                      </a:solidFill>
                    </a:lnT>
                    <a:lnB w="13680">
                      <a:solidFill>
                        <a:srgbClr val="4f81bd"/>
                      </a:solidFill>
                    </a:lnB>
                    <a:solidFill>
                      <a:srgbClr val="e9edf4"/>
                    </a:solidFill>
                  </a:tcPr>
                </a:tc>
              </a:tr>
            </a:tbl>
          </a:graphicData>
        </a:graphic>
      </p:graphicFrame>
      <p:sp>
        <p:nvSpPr>
          <p:cNvPr id="62" name="CustomShape 3"/>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7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4" name="CustomShape 1"/>
          <p:cNvSpPr/>
          <p:nvPr/>
        </p:nvSpPr>
        <p:spPr>
          <a:xfrm>
            <a:off x="1828800" y="182520"/>
            <a:ext cx="6857640" cy="164592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G2C03 -- What does it mean when a CW operator sends "KN" at the end of a transmission?</a:t>
            </a:r>
            <a:endParaRPr b="0" lang="en-US" sz="2800" spc="-1" strike="noStrike">
              <a:latin typeface="Arial"/>
            </a:endParaRPr>
          </a:p>
        </p:txBody>
      </p:sp>
      <p:sp>
        <p:nvSpPr>
          <p:cNvPr id="225" name="CustomShape 2"/>
          <p:cNvSpPr/>
          <p:nvPr/>
        </p:nvSpPr>
        <p:spPr>
          <a:xfrm>
            <a:off x="457200" y="2011320"/>
            <a:ext cx="8229240" cy="39920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Listening for novice stations</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Operating full break-in</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Listening only for a specific station or stations</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Closing station now</a:t>
            </a:r>
            <a:endParaRPr b="0" lang="en-US" sz="2600" spc="-1" strike="noStrike">
              <a:latin typeface="Arial"/>
            </a:endParaRPr>
          </a:p>
        </p:txBody>
      </p:sp>
      <p:sp>
        <p:nvSpPr>
          <p:cNvPr id="226" name="CustomShape 3"/>
          <p:cNvSpPr/>
          <p:nvPr/>
        </p:nvSpPr>
        <p:spPr>
          <a:xfrm>
            <a:off x="0" y="313704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169" dur="indefinite" restart="never" nodeType="tmRoot">
          <p:childTnLst>
            <p:seq>
              <p:cTn id="170" dur="indefinite" nodeType="mainSeq">
                <p:childTnLst>
                  <p:par>
                    <p:cTn id="171" fill="hold">
                      <p:stCondLst>
                        <p:cond delay="indefinite"/>
                      </p:stCondLst>
                      <p:childTnLst>
                        <p:par>
                          <p:cTn id="172" fill="hold">
                            <p:stCondLst>
                              <p:cond delay="0"/>
                            </p:stCondLst>
                            <p:childTnLst>
                              <p:par>
                                <p:cTn id="173" nodeType="clickEffect" fill="hold" presetClass="entr" presetID="22" presetSubtype="4">
                                  <p:stCondLst>
                                    <p:cond delay="0"/>
                                  </p:stCondLst>
                                  <p:childTnLst>
                                    <p:set>
                                      <p:cBhvr>
                                        <p:cTn id="174" dur="1" fill="hold">
                                          <p:stCondLst>
                                            <p:cond delay="0"/>
                                          </p:stCondLst>
                                        </p:cTn>
                                        <p:tgtEl>
                                          <p:spTgt spid="226"/>
                                        </p:tgtEl>
                                        <p:attrNameLst>
                                          <p:attrName>style.visibility</p:attrName>
                                        </p:attrNameLst>
                                      </p:cBhvr>
                                      <p:to>
                                        <p:strVal val="visible"/>
                                      </p:to>
                                    </p:set>
                                    <p:animEffect filter="wipe(down)" transition="in">
                                      <p:cBhvr additive="repl">
                                        <p:cTn id="175" dur="500"/>
                                        <p:tgtEl>
                                          <p:spTgt spid="2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7" name="CustomShape 1"/>
          <p:cNvSpPr/>
          <p:nvPr/>
        </p:nvSpPr>
        <p:spPr>
          <a:xfrm>
            <a:off x="1828800" y="182520"/>
            <a:ext cx="6857640" cy="164592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G2C05 -- What is the best speed to use answering a CQ in Morse Code?</a:t>
            </a:r>
            <a:endParaRPr b="0" lang="en-US" sz="2800" spc="-1" strike="noStrike">
              <a:latin typeface="Arial"/>
            </a:endParaRPr>
          </a:p>
        </p:txBody>
      </p:sp>
      <p:sp>
        <p:nvSpPr>
          <p:cNvPr id="228" name="CustomShape 2"/>
          <p:cNvSpPr/>
          <p:nvPr/>
        </p:nvSpPr>
        <p:spPr>
          <a:xfrm>
            <a:off x="457200" y="2011320"/>
            <a:ext cx="8229240" cy="39920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The fastest speed at which you are comfortable copying</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The speed at which the CQ was sent</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A slow speed until contact is established</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At the standard calling speed of 5 wpm</a:t>
            </a:r>
            <a:endParaRPr b="0" lang="en-US" sz="2600" spc="-1" strike="noStrike">
              <a:latin typeface="Arial"/>
            </a:endParaRPr>
          </a:p>
        </p:txBody>
      </p:sp>
      <p:sp>
        <p:nvSpPr>
          <p:cNvPr id="229" name="CustomShape 3"/>
          <p:cNvSpPr/>
          <p:nvPr/>
        </p:nvSpPr>
        <p:spPr>
          <a:xfrm>
            <a:off x="0" y="212400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176" dur="indefinite" restart="never" nodeType="tmRoot">
          <p:childTnLst>
            <p:seq>
              <p:cTn id="177" dur="indefinite" nodeType="mainSeq">
                <p:childTnLst>
                  <p:par>
                    <p:cTn id="178" fill="hold">
                      <p:stCondLst>
                        <p:cond delay="indefinite"/>
                      </p:stCondLst>
                      <p:childTnLst>
                        <p:par>
                          <p:cTn id="179" fill="hold">
                            <p:stCondLst>
                              <p:cond delay="0"/>
                            </p:stCondLst>
                            <p:childTnLst>
                              <p:par>
                                <p:cTn id="180" nodeType="clickEffect" fill="hold" presetClass="entr" presetID="22" presetSubtype="4">
                                  <p:stCondLst>
                                    <p:cond delay="0"/>
                                  </p:stCondLst>
                                  <p:childTnLst>
                                    <p:set>
                                      <p:cBhvr>
                                        <p:cTn id="181" dur="1" fill="hold">
                                          <p:stCondLst>
                                            <p:cond delay="0"/>
                                          </p:stCondLst>
                                        </p:cTn>
                                        <p:tgtEl>
                                          <p:spTgt spid="229"/>
                                        </p:tgtEl>
                                        <p:attrNameLst>
                                          <p:attrName>style.visibility</p:attrName>
                                        </p:attrNameLst>
                                      </p:cBhvr>
                                      <p:to>
                                        <p:strVal val="visible"/>
                                      </p:to>
                                    </p:set>
                                    <p:animEffect filter="wipe(down)" transition="in">
                                      <p:cBhvr additive="repl">
                                        <p:cTn id="182" dur="500"/>
                                        <p:tgtEl>
                                          <p:spTgt spid="22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0" name="CustomShape 1"/>
          <p:cNvSpPr/>
          <p:nvPr/>
        </p:nvSpPr>
        <p:spPr>
          <a:xfrm>
            <a:off x="1828800" y="182520"/>
            <a:ext cx="6857640" cy="164592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G2C06 -- What does the term “zero beat” mean in CW operation?</a:t>
            </a:r>
            <a:endParaRPr b="0" lang="en-US" sz="2800" spc="-1" strike="noStrike">
              <a:latin typeface="Arial"/>
            </a:endParaRPr>
          </a:p>
        </p:txBody>
      </p:sp>
      <p:sp>
        <p:nvSpPr>
          <p:cNvPr id="231" name="CustomShape 2"/>
          <p:cNvSpPr/>
          <p:nvPr/>
        </p:nvSpPr>
        <p:spPr>
          <a:xfrm>
            <a:off x="457200" y="2011320"/>
            <a:ext cx="8229240" cy="39920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Matching the speed of the transmitting station</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Operating split to avoid interference on frequency</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Sending without error</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Matching your transmit frequency to the frequency of a received signal. </a:t>
            </a:r>
            <a:endParaRPr b="0" lang="en-US" sz="2600" spc="-1" strike="noStrike">
              <a:latin typeface="Arial"/>
            </a:endParaRPr>
          </a:p>
        </p:txBody>
      </p:sp>
      <p:sp>
        <p:nvSpPr>
          <p:cNvPr id="232" name="CustomShape 3"/>
          <p:cNvSpPr/>
          <p:nvPr/>
        </p:nvSpPr>
        <p:spPr>
          <a:xfrm>
            <a:off x="0" y="365760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183" dur="indefinite" restart="never" nodeType="tmRoot">
          <p:childTnLst>
            <p:seq>
              <p:cTn id="184" dur="indefinite" nodeType="mainSeq">
                <p:childTnLst>
                  <p:par>
                    <p:cTn id="185" fill="hold">
                      <p:stCondLst>
                        <p:cond delay="indefinite"/>
                      </p:stCondLst>
                      <p:childTnLst>
                        <p:par>
                          <p:cTn id="186" fill="hold">
                            <p:stCondLst>
                              <p:cond delay="0"/>
                            </p:stCondLst>
                            <p:childTnLst>
                              <p:par>
                                <p:cTn id="187" nodeType="clickEffect" fill="hold" presetClass="entr" presetID="22" presetSubtype="4">
                                  <p:stCondLst>
                                    <p:cond delay="0"/>
                                  </p:stCondLst>
                                  <p:childTnLst>
                                    <p:set>
                                      <p:cBhvr>
                                        <p:cTn id="188" dur="1" fill="hold">
                                          <p:stCondLst>
                                            <p:cond delay="0"/>
                                          </p:stCondLst>
                                        </p:cTn>
                                        <p:tgtEl>
                                          <p:spTgt spid="232"/>
                                        </p:tgtEl>
                                        <p:attrNameLst>
                                          <p:attrName>style.visibility</p:attrName>
                                        </p:attrNameLst>
                                      </p:cBhvr>
                                      <p:to>
                                        <p:strVal val="visible"/>
                                      </p:to>
                                    </p:set>
                                    <p:animEffect filter="wipe(down)" transition="in">
                                      <p:cBhvr additive="repl">
                                        <p:cTn id="189" dur="500"/>
                                        <p:tgtEl>
                                          <p:spTgt spid="23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3" name="CustomShape 1"/>
          <p:cNvSpPr/>
          <p:nvPr/>
        </p:nvSpPr>
        <p:spPr>
          <a:xfrm>
            <a:off x="1828800" y="182520"/>
            <a:ext cx="6857640" cy="164592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G2C07 -- When sending CW, what does a “C” mean when added to the RST report?</a:t>
            </a:r>
            <a:endParaRPr b="0" lang="en-US" sz="2800" spc="-1" strike="noStrike">
              <a:latin typeface="Arial"/>
            </a:endParaRPr>
          </a:p>
        </p:txBody>
      </p:sp>
      <p:sp>
        <p:nvSpPr>
          <p:cNvPr id="234" name="CustomShape 2"/>
          <p:cNvSpPr/>
          <p:nvPr/>
        </p:nvSpPr>
        <p:spPr>
          <a:xfrm>
            <a:off x="457200" y="2011320"/>
            <a:ext cx="8229240" cy="39920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Chirpy or unstable signal</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Report was read from S meter reading rather than estimated</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100 percent copy</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Key clicks</a:t>
            </a:r>
            <a:endParaRPr b="0" lang="en-US" sz="2600" spc="-1" strike="noStrike">
              <a:latin typeface="Arial"/>
            </a:endParaRPr>
          </a:p>
        </p:txBody>
      </p:sp>
      <p:sp>
        <p:nvSpPr>
          <p:cNvPr id="235" name="CustomShape 3"/>
          <p:cNvSpPr/>
          <p:nvPr/>
        </p:nvSpPr>
        <p:spPr>
          <a:xfrm>
            <a:off x="0" y="213840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190" dur="indefinite" restart="never" nodeType="tmRoot">
          <p:childTnLst>
            <p:seq>
              <p:cTn id="191" dur="indefinite" nodeType="mainSeq">
                <p:childTnLst>
                  <p:par>
                    <p:cTn id="192" fill="hold">
                      <p:stCondLst>
                        <p:cond delay="indefinite"/>
                      </p:stCondLst>
                      <p:childTnLst>
                        <p:par>
                          <p:cTn id="193" fill="hold">
                            <p:stCondLst>
                              <p:cond delay="0"/>
                            </p:stCondLst>
                            <p:childTnLst>
                              <p:par>
                                <p:cTn id="194" nodeType="clickEffect" fill="hold" presetClass="entr" presetID="22" presetSubtype="4">
                                  <p:stCondLst>
                                    <p:cond delay="0"/>
                                  </p:stCondLst>
                                  <p:childTnLst>
                                    <p:set>
                                      <p:cBhvr>
                                        <p:cTn id="195" dur="1" fill="hold">
                                          <p:stCondLst>
                                            <p:cond delay="0"/>
                                          </p:stCondLst>
                                        </p:cTn>
                                        <p:tgtEl>
                                          <p:spTgt spid="235"/>
                                        </p:tgtEl>
                                        <p:attrNameLst>
                                          <p:attrName>style.visibility</p:attrName>
                                        </p:attrNameLst>
                                      </p:cBhvr>
                                      <p:to>
                                        <p:strVal val="visible"/>
                                      </p:to>
                                    </p:set>
                                    <p:animEffect filter="wipe(down)" transition="in">
                                      <p:cBhvr additive="repl">
                                        <p:cTn id="196" dur="500"/>
                                        <p:tgtEl>
                                          <p:spTgt spid="23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6" name="CustomShape 1"/>
          <p:cNvSpPr/>
          <p:nvPr/>
        </p:nvSpPr>
        <p:spPr>
          <a:xfrm>
            <a:off x="1828800" y="182520"/>
            <a:ext cx="6857640" cy="164592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G2C08 -- What prosign is sent to indicate the end of a formal message when using CW? </a:t>
            </a:r>
            <a:endParaRPr b="0" lang="en-US" sz="2800" spc="-1" strike="noStrike">
              <a:latin typeface="Arial"/>
            </a:endParaRPr>
          </a:p>
        </p:txBody>
      </p:sp>
      <p:sp>
        <p:nvSpPr>
          <p:cNvPr id="237" name="CustomShape 2"/>
          <p:cNvSpPr/>
          <p:nvPr/>
        </p:nvSpPr>
        <p:spPr>
          <a:xfrm>
            <a:off x="457200" y="2011320"/>
            <a:ext cx="8229240" cy="39920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SK </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BK </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AR</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KN</a:t>
            </a:r>
            <a:endParaRPr b="0" lang="en-US" sz="2600" spc="-1" strike="noStrike">
              <a:latin typeface="Arial"/>
            </a:endParaRPr>
          </a:p>
        </p:txBody>
      </p:sp>
      <p:sp>
        <p:nvSpPr>
          <p:cNvPr id="238" name="CustomShape 3"/>
          <p:cNvSpPr/>
          <p:nvPr/>
        </p:nvSpPr>
        <p:spPr>
          <a:xfrm>
            <a:off x="0" y="317340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197" dur="indefinite" restart="never" nodeType="tmRoot">
          <p:childTnLst>
            <p:seq>
              <p:cTn id="198" dur="indefinite" nodeType="mainSeq">
                <p:childTnLst>
                  <p:par>
                    <p:cTn id="199" fill="hold">
                      <p:stCondLst>
                        <p:cond delay="indefinite"/>
                      </p:stCondLst>
                      <p:childTnLst>
                        <p:par>
                          <p:cTn id="200" fill="hold">
                            <p:stCondLst>
                              <p:cond delay="0"/>
                            </p:stCondLst>
                            <p:childTnLst>
                              <p:par>
                                <p:cTn id="201" nodeType="clickEffect" fill="hold" presetClass="entr" presetID="22" presetSubtype="4">
                                  <p:stCondLst>
                                    <p:cond delay="0"/>
                                  </p:stCondLst>
                                  <p:childTnLst>
                                    <p:set>
                                      <p:cBhvr>
                                        <p:cTn id="202" dur="1" fill="hold">
                                          <p:stCondLst>
                                            <p:cond delay="0"/>
                                          </p:stCondLst>
                                        </p:cTn>
                                        <p:tgtEl>
                                          <p:spTgt spid="238"/>
                                        </p:tgtEl>
                                        <p:attrNameLst>
                                          <p:attrName>style.visibility</p:attrName>
                                        </p:attrNameLst>
                                      </p:cBhvr>
                                      <p:to>
                                        <p:strVal val="visible"/>
                                      </p:to>
                                    </p:set>
                                    <p:animEffect filter="wipe(down)" transition="in">
                                      <p:cBhvr additive="repl">
                                        <p:cTn id="203" dur="500"/>
                                        <p:tgtEl>
                                          <p:spTgt spid="23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9" name="CustomShape 1"/>
          <p:cNvSpPr/>
          <p:nvPr/>
        </p:nvSpPr>
        <p:spPr>
          <a:xfrm>
            <a:off x="1828800" y="182520"/>
            <a:ext cx="6857640" cy="164592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G2C09 -- What does the Q signal "QSL" mean?</a:t>
            </a:r>
            <a:endParaRPr b="0" lang="en-US" sz="2800" spc="-1" strike="noStrike">
              <a:latin typeface="Arial"/>
            </a:endParaRPr>
          </a:p>
        </p:txBody>
      </p:sp>
      <p:sp>
        <p:nvSpPr>
          <p:cNvPr id="240" name="CustomShape 2"/>
          <p:cNvSpPr/>
          <p:nvPr/>
        </p:nvSpPr>
        <p:spPr>
          <a:xfrm>
            <a:off x="457200" y="2011320"/>
            <a:ext cx="8229240" cy="39920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Send slower</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We have already confirmed by card</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I acknowledge receipt</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We have worked before</a:t>
            </a:r>
            <a:endParaRPr b="0" lang="en-US" sz="2600" spc="-1" strike="noStrike">
              <a:latin typeface="Arial"/>
            </a:endParaRPr>
          </a:p>
        </p:txBody>
      </p:sp>
      <p:sp>
        <p:nvSpPr>
          <p:cNvPr id="241" name="CustomShape 3"/>
          <p:cNvSpPr/>
          <p:nvPr/>
        </p:nvSpPr>
        <p:spPr>
          <a:xfrm>
            <a:off x="0" y="313704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204" dur="indefinite" restart="never" nodeType="tmRoot">
          <p:childTnLst>
            <p:seq>
              <p:cTn id="205" dur="indefinite" nodeType="mainSeq">
                <p:childTnLst>
                  <p:par>
                    <p:cTn id="206" fill="hold">
                      <p:stCondLst>
                        <p:cond delay="indefinite"/>
                      </p:stCondLst>
                      <p:childTnLst>
                        <p:par>
                          <p:cTn id="207" fill="hold">
                            <p:stCondLst>
                              <p:cond delay="0"/>
                            </p:stCondLst>
                            <p:childTnLst>
                              <p:par>
                                <p:cTn id="208" nodeType="clickEffect" fill="hold" presetClass="entr" presetID="22" presetSubtype="4">
                                  <p:stCondLst>
                                    <p:cond delay="0"/>
                                  </p:stCondLst>
                                  <p:childTnLst>
                                    <p:set>
                                      <p:cBhvr>
                                        <p:cTn id="209" dur="1" fill="hold">
                                          <p:stCondLst>
                                            <p:cond delay="0"/>
                                          </p:stCondLst>
                                        </p:cTn>
                                        <p:tgtEl>
                                          <p:spTgt spid="241"/>
                                        </p:tgtEl>
                                        <p:attrNameLst>
                                          <p:attrName>style.visibility</p:attrName>
                                        </p:attrNameLst>
                                      </p:cBhvr>
                                      <p:to>
                                        <p:strVal val="visible"/>
                                      </p:to>
                                    </p:set>
                                    <p:animEffect filter="wipe(down)" transition="in">
                                      <p:cBhvr additive="repl">
                                        <p:cTn id="210" dur="500"/>
                                        <p:tgtEl>
                                          <p:spTgt spid="24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2" name="CustomShape 1"/>
          <p:cNvSpPr/>
          <p:nvPr/>
        </p:nvSpPr>
        <p:spPr>
          <a:xfrm>
            <a:off x="1828800" y="182520"/>
            <a:ext cx="6857640" cy="164592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G2C10 -- What does the Q signal "QRN" mean?</a:t>
            </a:r>
            <a:endParaRPr b="0" lang="en-US" sz="2800" spc="-1" strike="noStrike">
              <a:latin typeface="Arial"/>
            </a:endParaRPr>
          </a:p>
        </p:txBody>
      </p:sp>
      <p:sp>
        <p:nvSpPr>
          <p:cNvPr id="243" name="CustomShape 2"/>
          <p:cNvSpPr/>
          <p:nvPr/>
        </p:nvSpPr>
        <p:spPr>
          <a:xfrm>
            <a:off x="457200" y="2011320"/>
            <a:ext cx="8229240" cy="39920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 Send more slowly</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 I am troubled by static</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 Zero beat my signal</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 Stop sending</a:t>
            </a:r>
            <a:endParaRPr b="0" lang="en-US" sz="2600" spc="-1" strike="noStrike">
              <a:latin typeface="Arial"/>
            </a:endParaRPr>
          </a:p>
        </p:txBody>
      </p:sp>
      <p:sp>
        <p:nvSpPr>
          <p:cNvPr id="244" name="CustomShape 3"/>
          <p:cNvSpPr/>
          <p:nvPr/>
        </p:nvSpPr>
        <p:spPr>
          <a:xfrm>
            <a:off x="0" y="267480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211" dur="indefinite" restart="never" nodeType="tmRoot">
          <p:childTnLst>
            <p:seq>
              <p:cTn id="212" dur="indefinite" nodeType="mainSeq">
                <p:childTnLst>
                  <p:par>
                    <p:cTn id="213" fill="hold">
                      <p:stCondLst>
                        <p:cond delay="indefinite"/>
                      </p:stCondLst>
                      <p:childTnLst>
                        <p:par>
                          <p:cTn id="214" fill="hold">
                            <p:stCondLst>
                              <p:cond delay="0"/>
                            </p:stCondLst>
                            <p:childTnLst>
                              <p:par>
                                <p:cTn id="215" nodeType="clickEffect" fill="hold" presetClass="entr" presetID="22" presetSubtype="4">
                                  <p:stCondLst>
                                    <p:cond delay="0"/>
                                  </p:stCondLst>
                                  <p:childTnLst>
                                    <p:set>
                                      <p:cBhvr>
                                        <p:cTn id="216" dur="1" fill="hold">
                                          <p:stCondLst>
                                            <p:cond delay="0"/>
                                          </p:stCondLst>
                                        </p:cTn>
                                        <p:tgtEl>
                                          <p:spTgt spid="244"/>
                                        </p:tgtEl>
                                        <p:attrNameLst>
                                          <p:attrName>style.visibility</p:attrName>
                                        </p:attrNameLst>
                                      </p:cBhvr>
                                      <p:to>
                                        <p:strVal val="visible"/>
                                      </p:to>
                                    </p:set>
                                    <p:animEffect filter="wipe(down)" transition="in">
                                      <p:cBhvr additive="repl">
                                        <p:cTn id="217" dur="500"/>
                                        <p:tgtEl>
                                          <p:spTgt spid="24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5" name="CustomShape 1"/>
          <p:cNvSpPr/>
          <p:nvPr/>
        </p:nvSpPr>
        <p:spPr>
          <a:xfrm>
            <a:off x="1828800" y="182520"/>
            <a:ext cx="6857640" cy="164592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G2C11 -- What does the Q signal “QRV” mean?</a:t>
            </a:r>
            <a:endParaRPr b="0" lang="en-US" sz="2800" spc="-1" strike="noStrike">
              <a:latin typeface="Arial"/>
            </a:endParaRPr>
          </a:p>
        </p:txBody>
      </p:sp>
      <p:sp>
        <p:nvSpPr>
          <p:cNvPr id="246" name="CustomShape 2"/>
          <p:cNvSpPr/>
          <p:nvPr/>
        </p:nvSpPr>
        <p:spPr>
          <a:xfrm>
            <a:off x="457200" y="2011320"/>
            <a:ext cx="8229240" cy="39920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You are sending too fast</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There is interference on the frequency</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I am quitting for the day</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I am ready to receive messages</a:t>
            </a:r>
            <a:endParaRPr b="0" lang="en-US" sz="2600" spc="-1" strike="noStrike">
              <a:latin typeface="Arial"/>
            </a:endParaRPr>
          </a:p>
        </p:txBody>
      </p:sp>
      <p:sp>
        <p:nvSpPr>
          <p:cNvPr id="247" name="CustomShape 3"/>
          <p:cNvSpPr/>
          <p:nvPr/>
        </p:nvSpPr>
        <p:spPr>
          <a:xfrm>
            <a:off x="0" y="363852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218" dur="indefinite" restart="never" nodeType="tmRoot">
          <p:childTnLst>
            <p:seq>
              <p:cTn id="219" dur="indefinite" nodeType="mainSeq">
                <p:childTnLst>
                  <p:par>
                    <p:cTn id="220" fill="hold">
                      <p:stCondLst>
                        <p:cond delay="indefinite"/>
                      </p:stCondLst>
                      <p:childTnLst>
                        <p:par>
                          <p:cTn id="221" fill="hold">
                            <p:stCondLst>
                              <p:cond delay="0"/>
                            </p:stCondLst>
                            <p:childTnLst>
                              <p:par>
                                <p:cTn id="222" nodeType="clickEffect" fill="hold" presetClass="entr" presetID="22" presetSubtype="4">
                                  <p:stCondLst>
                                    <p:cond delay="0"/>
                                  </p:stCondLst>
                                  <p:childTnLst>
                                    <p:set>
                                      <p:cBhvr>
                                        <p:cTn id="223" dur="1" fill="hold">
                                          <p:stCondLst>
                                            <p:cond delay="0"/>
                                          </p:stCondLst>
                                        </p:cTn>
                                        <p:tgtEl>
                                          <p:spTgt spid="247"/>
                                        </p:tgtEl>
                                        <p:attrNameLst>
                                          <p:attrName>style.visibility</p:attrName>
                                        </p:attrNameLst>
                                      </p:cBhvr>
                                      <p:to>
                                        <p:strVal val="visible"/>
                                      </p:to>
                                    </p:set>
                                    <p:animEffect filter="wipe(down)" transition="in">
                                      <p:cBhvr additive="repl">
                                        <p:cTn id="224" dur="500"/>
                                        <p:tgtEl>
                                          <p:spTgt spid="2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8" name="CustomShape 1"/>
          <p:cNvSpPr/>
          <p:nvPr/>
        </p:nvSpPr>
        <p:spPr>
          <a:xfrm>
            <a:off x="1828800" y="182520"/>
            <a:ext cx="6857640" cy="164592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G4A10 -- What is the purpose of an electronic keyer?</a:t>
            </a:r>
            <a:endParaRPr b="0" lang="en-US" sz="2800" spc="-1" strike="noStrike">
              <a:latin typeface="Arial"/>
            </a:endParaRPr>
          </a:p>
        </p:txBody>
      </p:sp>
      <p:sp>
        <p:nvSpPr>
          <p:cNvPr id="249" name="CustomShape 2"/>
          <p:cNvSpPr/>
          <p:nvPr/>
        </p:nvSpPr>
        <p:spPr>
          <a:xfrm>
            <a:off x="457200" y="2011320"/>
            <a:ext cx="8229240" cy="39920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Automatic transmit/receive switching</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Automatic generation of strings of dots and dashes for CW operation </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VOX operation</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Computer interface for PSK and RTTY operation</a:t>
            </a:r>
            <a:endParaRPr b="0" lang="en-US" sz="2600" spc="-1" strike="noStrike">
              <a:latin typeface="Arial"/>
            </a:endParaRPr>
          </a:p>
        </p:txBody>
      </p:sp>
      <p:sp>
        <p:nvSpPr>
          <p:cNvPr id="250" name="CustomShape 3"/>
          <p:cNvSpPr/>
          <p:nvPr/>
        </p:nvSpPr>
        <p:spPr>
          <a:xfrm>
            <a:off x="0" y="263052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225" dur="indefinite" restart="never" nodeType="tmRoot">
          <p:childTnLst>
            <p:seq>
              <p:cTn id="226" dur="indefinite" nodeType="mainSeq">
                <p:childTnLst>
                  <p:par>
                    <p:cTn id="227" fill="hold">
                      <p:stCondLst>
                        <p:cond delay="indefinite"/>
                      </p:stCondLst>
                      <p:childTnLst>
                        <p:par>
                          <p:cTn id="228" fill="hold">
                            <p:stCondLst>
                              <p:cond delay="0"/>
                            </p:stCondLst>
                            <p:childTnLst>
                              <p:par>
                                <p:cTn id="229" nodeType="clickEffect" fill="hold" presetClass="entr" presetID="22" presetSubtype="4">
                                  <p:stCondLst>
                                    <p:cond delay="0"/>
                                  </p:stCondLst>
                                  <p:childTnLst>
                                    <p:set>
                                      <p:cBhvr>
                                        <p:cTn id="230" dur="1" fill="hold">
                                          <p:stCondLst>
                                            <p:cond delay="0"/>
                                          </p:stCondLst>
                                        </p:cTn>
                                        <p:tgtEl>
                                          <p:spTgt spid="250"/>
                                        </p:tgtEl>
                                        <p:attrNameLst>
                                          <p:attrName>style.visibility</p:attrName>
                                        </p:attrNameLst>
                                      </p:cBhvr>
                                      <p:to>
                                        <p:strVal val="visible"/>
                                      </p:to>
                                    </p:set>
                                    <p:animEffect filter="wipe(down)" transition="in">
                                      <p:cBhvr additive="repl">
                                        <p:cTn id="231" dur="500"/>
                                        <p:tgtEl>
                                          <p:spTgt spid="25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1" name="CustomShape 1"/>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Emergency Operation</a:t>
            </a:r>
            <a:endParaRPr b="0" lang="en-US" sz="4800" spc="-1" strike="noStrike">
              <a:latin typeface="Arial"/>
            </a:endParaRPr>
          </a:p>
        </p:txBody>
      </p:sp>
      <p:sp>
        <p:nvSpPr>
          <p:cNvPr id="252" name="CustomShape 2"/>
          <p:cNvSpPr/>
          <p:nvPr/>
        </p:nvSpPr>
        <p:spPr>
          <a:xfrm>
            <a:off x="457200" y="1828800"/>
            <a:ext cx="8457840" cy="48002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200" spc="-1" strike="noStrike">
                <a:solidFill>
                  <a:srgbClr val="000000"/>
                </a:solidFill>
                <a:latin typeface="Arial"/>
                <a:ea typeface="Arial Unicode MS"/>
              </a:rPr>
              <a:t>Emergency operations are one of the basic purposes of the Amateur Radio Service.</a:t>
            </a:r>
            <a:endParaRPr b="0" lang="en-US" sz="3200" spc="-1" strike="noStrike">
              <a:latin typeface="Arial"/>
            </a:endParaRPr>
          </a:p>
          <a:p>
            <a:pPr marL="341640" indent="-341280">
              <a:lnSpc>
                <a:spcPct val="100000"/>
              </a:lnSpc>
              <a:spcBef>
                <a:spcPts val="901"/>
              </a:spcBef>
              <a:buClr>
                <a:srgbClr val="000000"/>
              </a:buClr>
              <a:buFont typeface="Arial"/>
              <a:buChar char="•"/>
            </a:pPr>
            <a:r>
              <a:rPr b="0" lang="en-US" sz="3200" spc="-1" strike="noStrike">
                <a:solidFill>
                  <a:srgbClr val="000000"/>
                </a:solidFill>
                <a:latin typeface="Arial"/>
                <a:ea typeface="Arial Unicode MS"/>
              </a:rPr>
              <a:t>The ability to assist with emergencies is the primary reason that many individuals get their license.</a:t>
            </a:r>
            <a:endParaRPr b="0" lang="en-US" sz="3200" spc="-1" strike="noStrike">
              <a:latin typeface="Arial"/>
            </a:endParaRPr>
          </a:p>
          <a:p>
            <a:pPr marL="341640" indent="-341280">
              <a:lnSpc>
                <a:spcPct val="100000"/>
              </a:lnSpc>
              <a:spcBef>
                <a:spcPts val="901"/>
              </a:spcBef>
              <a:buClr>
                <a:srgbClr val="000000"/>
              </a:buClr>
              <a:buFont typeface="Arial"/>
              <a:buChar char="•"/>
            </a:pPr>
            <a:r>
              <a:rPr b="0" lang="en-US" sz="3200" spc="-1" strike="noStrike">
                <a:solidFill>
                  <a:srgbClr val="000000"/>
                </a:solidFill>
                <a:latin typeface="Arial"/>
                <a:ea typeface="Arial Unicode MS"/>
              </a:rPr>
              <a:t>All amateurs should be prepared to respond properly if an emergency arises.</a:t>
            </a:r>
            <a:endParaRPr b="0" lang="en-US" sz="3200" spc="-1" strike="noStrike">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 name="CustomShape 1"/>
          <p:cNvSpPr/>
          <p:nvPr/>
        </p:nvSpPr>
        <p:spPr>
          <a:xfrm>
            <a:off x="457200" y="1828800"/>
            <a:ext cx="8229240" cy="475416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Good Practices </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Selecting a Frequency</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No single operator or group of operators has priority on a given frequency.</a:t>
            </a:r>
            <a:endParaRPr b="0" lang="en-US" sz="28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If a conflict arises, move to a different frequency.</a:t>
            </a:r>
            <a:endParaRPr b="0" lang="en-US" sz="28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Change in propagation causes conflict.</a:t>
            </a:r>
            <a:endParaRPr b="0" lang="en-US" sz="24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Schedules or nets.</a:t>
            </a:r>
            <a:endParaRPr b="0" lang="en-US" sz="2400" spc="-1" strike="noStrike">
              <a:latin typeface="Arial"/>
            </a:endParaRPr>
          </a:p>
          <a:p>
            <a:pPr lvl="3" marL="1800" indent="1369800">
              <a:lnSpc>
                <a:spcPct val="100000"/>
              </a:lnSpc>
              <a:spcBef>
                <a:spcPts val="601"/>
              </a:spcBef>
              <a:buClr>
                <a:srgbClr val="ff0000"/>
              </a:buClr>
              <a:buFont typeface="Arial"/>
              <a:buChar char="•"/>
            </a:pPr>
            <a:r>
              <a:rPr b="1" lang="en-US" sz="2400" spc="-1" strike="noStrike">
                <a:solidFill>
                  <a:srgbClr val="ff0000"/>
                </a:solidFill>
                <a:latin typeface="Arial"/>
                <a:ea typeface="Arial Unicode MS"/>
              </a:rPr>
              <a:t>Courtesy Rules!</a:t>
            </a:r>
            <a:endParaRPr b="0" lang="en-US" sz="2400" spc="-1" strike="noStrike">
              <a:latin typeface="Arial"/>
            </a:endParaRPr>
          </a:p>
        </p:txBody>
      </p:sp>
      <p:sp>
        <p:nvSpPr>
          <p:cNvPr id="64"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8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3" name="CustomShape 1"/>
          <p:cNvSpPr/>
          <p:nvPr/>
        </p:nvSpPr>
        <p:spPr>
          <a:xfrm>
            <a:off x="457200" y="1828800"/>
            <a:ext cx="8457840" cy="4800240"/>
          </a:xfrm>
          <a:prstGeom prst="rect">
            <a:avLst/>
          </a:prstGeom>
          <a:noFill/>
          <a:ln w="9360">
            <a:noFill/>
          </a:ln>
        </p:spPr>
        <p:style>
          <a:lnRef idx="0"/>
          <a:fillRef idx="0"/>
          <a:effectRef idx="0"/>
          <a:fontRef idx="minor"/>
        </p:style>
        <p:txBody>
          <a:bodyPr>
            <a:noAutofit/>
          </a:bodyPr>
          <a:p>
            <a:pPr lvl="1" marL="741600" indent="-28404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Can provide communications for broadcasters only if:</a:t>
            </a:r>
            <a:endParaRPr b="0" lang="en-US" sz="3600" spc="-1" strike="noStrike">
              <a:latin typeface="Arial"/>
            </a:endParaRPr>
          </a:p>
          <a:p>
            <a:pPr lvl="2" marL="1800" indent="91260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Necessary to save lives or protect property.</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3200" spc="-1" strike="noStrike">
                <a:solidFill>
                  <a:srgbClr val="000000"/>
                </a:solidFill>
                <a:latin typeface="Arial"/>
                <a:ea typeface="Arial Unicode MS"/>
              </a:rPr>
              <a:t>No other means of communications available</a:t>
            </a:r>
            <a:r>
              <a:rPr b="0" lang="en-US" sz="2800" spc="-1" strike="noStrike">
                <a:solidFill>
                  <a:srgbClr val="000000"/>
                </a:solidFill>
                <a:latin typeface="Arial"/>
                <a:ea typeface="Arial Unicode MS"/>
              </a:rPr>
              <a:t>.</a:t>
            </a:r>
            <a:endParaRPr b="0" lang="en-US" sz="2800" spc="-1" strike="noStrike">
              <a:latin typeface="Arial"/>
            </a:endParaRPr>
          </a:p>
        </p:txBody>
      </p:sp>
      <p:sp>
        <p:nvSpPr>
          <p:cNvPr id="254"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Emergency Operation</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8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5" name="CustomShape 1"/>
          <p:cNvSpPr/>
          <p:nvPr/>
        </p:nvSpPr>
        <p:spPr>
          <a:xfrm>
            <a:off x="457200" y="1828800"/>
            <a:ext cx="8457840" cy="48002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ARES &amp; RACES</a:t>
            </a:r>
            <a:endParaRPr b="0" lang="en-US" sz="3600" spc="-1" strike="noStrike">
              <a:latin typeface="Arial"/>
            </a:endParaRPr>
          </a:p>
        </p:txBody>
      </p:sp>
      <p:pic>
        <p:nvPicPr>
          <p:cNvPr id="256" name="Picture 84994" descr=""/>
          <p:cNvPicPr/>
          <p:nvPr/>
        </p:nvPicPr>
        <p:blipFill>
          <a:blip r:embed="rId1"/>
          <a:stretch/>
        </p:blipFill>
        <p:spPr>
          <a:xfrm>
            <a:off x="4952880" y="2666880"/>
            <a:ext cx="3352320" cy="3352320"/>
          </a:xfrm>
          <a:prstGeom prst="rect">
            <a:avLst/>
          </a:prstGeom>
          <a:ln w="9360">
            <a:noFill/>
          </a:ln>
        </p:spPr>
      </p:pic>
      <p:pic>
        <p:nvPicPr>
          <p:cNvPr id="257" name="Picture 84995" descr=""/>
          <p:cNvPicPr/>
          <p:nvPr/>
        </p:nvPicPr>
        <p:blipFill>
          <a:blip r:embed="rId2"/>
          <a:stretch/>
        </p:blipFill>
        <p:spPr>
          <a:xfrm>
            <a:off x="1066680" y="2819520"/>
            <a:ext cx="3276360" cy="3138120"/>
          </a:xfrm>
          <a:prstGeom prst="rect">
            <a:avLst/>
          </a:prstGeom>
          <a:ln w="9360">
            <a:noFill/>
          </a:ln>
        </p:spPr>
      </p:pic>
      <p:sp>
        <p:nvSpPr>
          <p:cNvPr id="258"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Emergency Operation</a:t>
            </a:r>
            <a:endParaRPr b="0" lang="en-US" sz="4800" spc="-1" strike="noStrike">
              <a:latin typeface="Arial"/>
            </a:endParaRPr>
          </a:p>
        </p:txBody>
      </p:sp>
    </p:spTree>
  </p:cSld>
  <mc:AlternateContent>
    <mc:Choice Requires="p14">
      <p:transition spd="slow" p14:dur="2000"/>
    </mc:Choice>
    <mc:Fallback>
      <p:transition spd="slow"/>
    </mc:Fallback>
  </mc:AlternateContent>
  <p:timing>
    <p:tnLst>
      <p:par>
        <p:cTn id="232" dur="indefinite" restart="never" nodeType="tmRoot">
          <p:childTnLst>
            <p:seq>
              <p:cTn id="233" dur="indefinite" nodeType="mainSeq">
                <p:childTnLst>
                  <p:par>
                    <p:cTn id="234" fill="hold">
                      <p:stCondLst>
                        <p:cond delay="0"/>
                      </p:stCondLst>
                      <p:childTnLst>
                        <p:par>
                          <p:cTn id="235" fill="hold">
                            <p:stCondLst>
                              <p:cond delay="0"/>
                            </p:stCondLst>
                            <p:childTnLst>
                              <p:par>
                                <p:cTn id="236" nodeType="withEffect" fill="hold" presetClass="entr" presetID="2" presetSubtype="2">
                                  <p:stCondLst>
                                    <p:cond delay="0"/>
                                  </p:stCondLst>
                                  <p:childTnLst>
                                    <p:set>
                                      <p:cBhvr>
                                        <p:cTn id="237" dur="1" fill="hold">
                                          <p:stCondLst>
                                            <p:cond delay="0"/>
                                          </p:stCondLst>
                                        </p:cTn>
                                        <p:tgtEl>
                                          <p:spTgt spid="256"/>
                                        </p:tgtEl>
                                        <p:attrNameLst>
                                          <p:attrName>style.visibility</p:attrName>
                                        </p:attrNameLst>
                                      </p:cBhvr>
                                      <p:to>
                                        <p:strVal val="visible"/>
                                      </p:to>
                                    </p:set>
                                    <p:anim calcmode="lin" valueType="num">
                                      <p:cBhvr additive="repl">
                                        <p:cTn id="238" dur="1000" fill="hold"/>
                                        <p:tgtEl>
                                          <p:spTgt spid="256"/>
                                        </p:tgtEl>
                                        <p:attrNameLst>
                                          <p:attrName>ppt_x</p:attrName>
                                        </p:attrNameLst>
                                      </p:cBhvr>
                                      <p:tavLst>
                                        <p:tav tm="0">
                                          <p:val>
                                            <p:strVal val="1+#ppt_w/2"/>
                                          </p:val>
                                        </p:tav>
                                        <p:tav tm="100000">
                                          <p:val>
                                            <p:strVal val="#ppt_x"/>
                                          </p:val>
                                        </p:tav>
                                      </p:tavLst>
                                    </p:anim>
                                    <p:anim calcmode="lin" valueType="num">
                                      <p:cBhvr additive="repl">
                                        <p:cTn id="239" dur="1000" fill="hold"/>
                                        <p:tgtEl>
                                          <p:spTgt spid="2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9" name="CustomShape 1"/>
          <p:cNvSpPr/>
          <p:nvPr/>
        </p:nvSpPr>
        <p:spPr>
          <a:xfrm>
            <a:off x="457200" y="1828800"/>
            <a:ext cx="8457840" cy="48002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Amateur Radio Emergency Service (ARES)</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Part of ARRL field organization.</a:t>
            </a:r>
            <a:endParaRPr b="0" lang="en-US" sz="32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Open to any amateur radio operator regardless of ARRL membership.</a:t>
            </a:r>
            <a:endParaRPr b="0" lang="en-US" sz="32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No official recognition in FCC rules.</a:t>
            </a:r>
            <a:endParaRPr b="0" lang="en-US" sz="3200" spc="-1" strike="noStrike">
              <a:latin typeface="Arial"/>
            </a:endParaRPr>
          </a:p>
        </p:txBody>
      </p:sp>
      <p:sp>
        <p:nvSpPr>
          <p:cNvPr id="260"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Emergency Operation</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8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1" name="CustomShape 1"/>
          <p:cNvSpPr/>
          <p:nvPr/>
        </p:nvSpPr>
        <p:spPr>
          <a:xfrm>
            <a:off x="457200" y="1828800"/>
            <a:ext cx="8457840" cy="4800240"/>
          </a:xfrm>
          <a:prstGeom prst="rect">
            <a:avLst/>
          </a:prstGeom>
          <a:noFill/>
          <a:ln w="9360">
            <a:noFill/>
          </a:ln>
        </p:spPr>
        <p:style>
          <a:lnRef idx="0"/>
          <a:fillRef idx="0"/>
          <a:effectRef idx="0"/>
          <a:fontRef idx="minor"/>
        </p:style>
        <p:txBody>
          <a:bodyPr>
            <a:noAutofit/>
          </a:bodyPr>
          <a:p>
            <a:pPr marL="341640" indent="-341280">
              <a:lnSpc>
                <a:spcPct val="100000"/>
              </a:lnSpc>
              <a:spcBef>
                <a:spcPts val="1001"/>
              </a:spcBef>
              <a:buClr>
                <a:srgbClr val="000000"/>
              </a:buClr>
              <a:buFont typeface="Arial"/>
              <a:buChar char="•"/>
            </a:pPr>
            <a:r>
              <a:rPr b="0" lang="en-US" sz="4000" spc="-1" strike="noStrike">
                <a:solidFill>
                  <a:srgbClr val="000000"/>
                </a:solidFill>
                <a:latin typeface="Arial"/>
                <a:ea typeface="Arial Unicode MS"/>
              </a:rPr>
              <a:t>Radio Amateur Civil Emergency Service (RACES)</a:t>
            </a:r>
            <a:endParaRPr b="0" lang="en-US" sz="4000" spc="-1" strike="noStrike">
              <a:latin typeface="Arial"/>
            </a:endParaRPr>
          </a:p>
          <a:p>
            <a:pPr lvl="1" marL="741600" indent="-28404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Part of FEMA/SEMA/EMA.</a:t>
            </a:r>
            <a:endParaRPr b="0" lang="en-US" sz="3600" spc="-1" strike="noStrike">
              <a:latin typeface="Arial"/>
            </a:endParaRPr>
          </a:p>
          <a:p>
            <a:pPr lvl="1" marL="741600" indent="-28404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Established by FCC Rules &amp; Regulations (</a:t>
            </a:r>
            <a:r>
              <a:rPr b="0" lang="en-US" sz="2600" spc="-1" strike="noStrike">
                <a:solidFill>
                  <a:srgbClr val="000000"/>
                </a:solidFill>
                <a:latin typeface="Arial"/>
                <a:ea typeface="Arial"/>
              </a:rPr>
              <a:t>§</a:t>
            </a:r>
            <a:r>
              <a:rPr b="0" lang="en-US" sz="3600" spc="-1" strike="noStrike">
                <a:solidFill>
                  <a:srgbClr val="000000"/>
                </a:solidFill>
                <a:latin typeface="Arial"/>
                <a:ea typeface="Arial Unicode MS"/>
              </a:rPr>
              <a:t>97.407).</a:t>
            </a:r>
            <a:endParaRPr b="0" lang="en-US" sz="3600" spc="-1" strike="noStrike">
              <a:latin typeface="Arial"/>
            </a:endParaRPr>
          </a:p>
          <a:p>
            <a:pPr lvl="1" marL="741600" indent="-28404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President's War Emergency Powers.</a:t>
            </a:r>
            <a:endParaRPr b="0" lang="en-US" sz="3600" spc="-1" strike="noStrike">
              <a:latin typeface="Arial"/>
            </a:endParaRPr>
          </a:p>
        </p:txBody>
      </p:sp>
      <p:sp>
        <p:nvSpPr>
          <p:cNvPr id="262"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Emergency Operation</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8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3" name="CustomShape 1"/>
          <p:cNvSpPr/>
          <p:nvPr/>
        </p:nvSpPr>
        <p:spPr>
          <a:xfrm>
            <a:off x="457200" y="1828800"/>
            <a:ext cx="8457840" cy="48002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Distress Calls</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Responding to a Distress Call.</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Make certain that you are the station who can best handle the traffic.</a:t>
            </a:r>
            <a:endParaRPr b="0" lang="en-US" sz="28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Immediately acknowledge calling station.</a:t>
            </a:r>
            <a:endParaRPr b="0" lang="en-US" sz="28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Accurately copy information.</a:t>
            </a:r>
            <a:endParaRPr b="0" lang="en-US" sz="28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Notify proper authorities.</a:t>
            </a:r>
            <a:endParaRPr b="0" lang="en-US" sz="28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Stay in contact with calling station until help arrives.</a:t>
            </a:r>
            <a:endParaRPr b="0" lang="en-US" sz="2800" spc="-1" strike="noStrike">
              <a:latin typeface="Arial"/>
            </a:endParaRPr>
          </a:p>
        </p:txBody>
      </p:sp>
      <p:sp>
        <p:nvSpPr>
          <p:cNvPr id="264"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Emergency Operation</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8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5" name="CustomShape 1"/>
          <p:cNvSpPr/>
          <p:nvPr/>
        </p:nvSpPr>
        <p:spPr>
          <a:xfrm>
            <a:off x="457200" y="1828800"/>
            <a:ext cx="8457840" cy="48002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Distress Calls</a:t>
            </a:r>
            <a:endParaRPr b="0" lang="en-US" sz="3600" spc="-1" strike="noStrike">
              <a:latin typeface="Arial"/>
            </a:endParaRPr>
          </a:p>
          <a:p>
            <a:pPr lvl="1" marL="741600" indent="-284040">
              <a:lnSpc>
                <a:spcPct val="100000"/>
              </a:lnSpc>
              <a:spcBef>
                <a:spcPts val="700"/>
              </a:spcBef>
              <a:buClr>
                <a:srgbClr val="000000"/>
              </a:buClr>
              <a:buFont typeface="Arial"/>
              <a:buChar char="•"/>
            </a:pPr>
            <a:r>
              <a:rPr b="0" lang="en-US" sz="2600" spc="-1" strike="noStrike">
                <a:solidFill>
                  <a:srgbClr val="000000"/>
                </a:solidFill>
                <a:latin typeface="Arial"/>
                <a:ea typeface="Arial Unicode MS"/>
              </a:rPr>
              <a:t>Placing a Distress Call.</a:t>
            </a:r>
            <a:endParaRPr b="0" lang="en-US" sz="2600" spc="-1" strike="noStrike">
              <a:latin typeface="Arial"/>
            </a:endParaRPr>
          </a:p>
          <a:p>
            <a:pPr lvl="2" marL="1800" indent="912600">
              <a:lnSpc>
                <a:spcPct val="100000"/>
              </a:lnSpc>
              <a:spcBef>
                <a:spcPts val="601"/>
              </a:spcBef>
              <a:buClr>
                <a:srgbClr val="000000"/>
              </a:buClr>
              <a:buFont typeface="Arial"/>
              <a:buChar char="•"/>
            </a:pPr>
            <a:r>
              <a:rPr b="0" lang="en-US" sz="2600" spc="-1" strike="noStrike">
                <a:solidFill>
                  <a:srgbClr val="000000"/>
                </a:solidFill>
                <a:latin typeface="Arial"/>
                <a:ea typeface="Arial Unicode MS"/>
              </a:rPr>
              <a:t>Send the distress call proword or prosign 3 times.</a:t>
            </a:r>
            <a:endParaRPr b="0" lang="en-US" sz="2600" spc="-1" strike="noStrike">
              <a:latin typeface="Arial"/>
            </a:endParaRPr>
          </a:p>
          <a:p>
            <a:pPr lvl="3" marL="1800" indent="1369800">
              <a:lnSpc>
                <a:spcPct val="100000"/>
              </a:lnSpc>
              <a:spcBef>
                <a:spcPts val="451"/>
              </a:spcBef>
              <a:buClr>
                <a:srgbClr val="000000"/>
              </a:buClr>
              <a:buFont typeface="Arial"/>
              <a:buChar char="•"/>
            </a:pPr>
            <a:r>
              <a:rPr b="0" lang="en-US" sz="1800" spc="-1" strike="noStrike">
                <a:solidFill>
                  <a:srgbClr val="000000"/>
                </a:solidFill>
                <a:latin typeface="Arial"/>
                <a:ea typeface="Arial Unicode MS"/>
              </a:rPr>
              <a:t>Phone proword = MAYDAY</a:t>
            </a:r>
            <a:endParaRPr b="0" lang="en-US" sz="1800" spc="-1" strike="noStrike">
              <a:latin typeface="Arial"/>
            </a:endParaRPr>
          </a:p>
          <a:p>
            <a:pPr lvl="3" marL="1800" indent="1369800">
              <a:lnSpc>
                <a:spcPct val="100000"/>
              </a:lnSpc>
              <a:spcBef>
                <a:spcPts val="451"/>
              </a:spcBef>
              <a:buClr>
                <a:srgbClr val="000000"/>
              </a:buClr>
              <a:buFont typeface="Arial"/>
              <a:buChar char="•"/>
            </a:pPr>
            <a:r>
              <a:rPr b="0" lang="en-US" sz="1800" spc="-1" strike="noStrike">
                <a:solidFill>
                  <a:srgbClr val="000000"/>
                </a:solidFill>
                <a:latin typeface="Arial"/>
                <a:ea typeface="Arial Unicode MS"/>
              </a:rPr>
              <a:t>CW Prosign = SOS</a:t>
            </a:r>
            <a:endParaRPr b="0" lang="en-US" sz="1800" spc="-1" strike="noStrike">
              <a:latin typeface="Arial"/>
            </a:endParaRPr>
          </a:p>
          <a:p>
            <a:pPr lvl="2" marL="1800" indent="912600">
              <a:lnSpc>
                <a:spcPct val="100000"/>
              </a:lnSpc>
              <a:spcBef>
                <a:spcPts val="550"/>
              </a:spcBef>
              <a:buClr>
                <a:srgbClr val="000000"/>
              </a:buClr>
              <a:buFont typeface="Arial"/>
              <a:buChar char="•"/>
            </a:pPr>
            <a:r>
              <a:rPr b="0" lang="en-US" sz="2200" spc="-1" strike="noStrike">
                <a:solidFill>
                  <a:srgbClr val="000000"/>
                </a:solidFill>
                <a:latin typeface="Arial"/>
                <a:ea typeface="Arial Unicode MS"/>
              </a:rPr>
              <a:t>Send your callsign 3 times.</a:t>
            </a:r>
            <a:endParaRPr b="0" lang="en-US" sz="2200" spc="-1" strike="noStrike">
              <a:latin typeface="Arial"/>
            </a:endParaRPr>
          </a:p>
          <a:p>
            <a:pPr lvl="3" marL="1800" indent="1369800">
              <a:lnSpc>
                <a:spcPct val="100000"/>
              </a:lnSpc>
              <a:spcBef>
                <a:spcPts val="451"/>
              </a:spcBef>
              <a:buClr>
                <a:srgbClr val="000000"/>
              </a:buClr>
              <a:buFont typeface="Arial"/>
              <a:buChar char="•"/>
            </a:pPr>
            <a:r>
              <a:rPr b="0" lang="en-US" sz="1800" spc="-1" strike="noStrike">
                <a:solidFill>
                  <a:srgbClr val="000000"/>
                </a:solidFill>
                <a:latin typeface="Arial"/>
                <a:ea typeface="Arial Unicode MS"/>
              </a:rPr>
              <a:t>On phone, use the ICAO phonetic alphabet.</a:t>
            </a:r>
            <a:endParaRPr b="0" lang="en-US" sz="1800" spc="-1" strike="noStrike">
              <a:latin typeface="Arial"/>
            </a:endParaRPr>
          </a:p>
          <a:p>
            <a:pPr lvl="2" marL="1800" indent="912600">
              <a:lnSpc>
                <a:spcPct val="100000"/>
              </a:lnSpc>
              <a:spcBef>
                <a:spcPts val="601"/>
              </a:spcBef>
              <a:buClr>
                <a:srgbClr val="000000"/>
              </a:buClr>
              <a:buFont typeface="Arial"/>
              <a:buChar char="•"/>
            </a:pPr>
            <a:r>
              <a:rPr b="0" lang="en-US" sz="2600" spc="-1" strike="noStrike">
                <a:solidFill>
                  <a:srgbClr val="000000"/>
                </a:solidFill>
                <a:latin typeface="Arial"/>
                <a:ea typeface="Arial Unicode MS"/>
              </a:rPr>
              <a:t>Send the location &amp; nature of the emergency.</a:t>
            </a:r>
            <a:endParaRPr b="0" lang="en-US" sz="2600" spc="-1" strike="noStrike">
              <a:latin typeface="Arial"/>
            </a:endParaRPr>
          </a:p>
          <a:p>
            <a:pPr lvl="2" marL="1800" indent="912600">
              <a:lnSpc>
                <a:spcPct val="100000"/>
              </a:lnSpc>
              <a:spcBef>
                <a:spcPts val="601"/>
              </a:spcBef>
              <a:buClr>
                <a:srgbClr val="000000"/>
              </a:buClr>
              <a:buFont typeface="Arial"/>
              <a:buChar char="•"/>
            </a:pPr>
            <a:r>
              <a:rPr b="0" lang="en-US" sz="2600" spc="-1" strike="noStrike">
                <a:solidFill>
                  <a:srgbClr val="000000"/>
                </a:solidFill>
                <a:latin typeface="Arial"/>
                <a:ea typeface="Arial Unicode MS"/>
              </a:rPr>
              <a:t>End with the appropriate proword or prosign.</a:t>
            </a:r>
            <a:endParaRPr b="0" lang="en-US" sz="2600" spc="-1" strike="noStrike">
              <a:latin typeface="Arial"/>
            </a:endParaRPr>
          </a:p>
          <a:p>
            <a:pPr lvl="3" marL="1800" indent="1369800">
              <a:lnSpc>
                <a:spcPct val="100000"/>
              </a:lnSpc>
              <a:spcBef>
                <a:spcPts val="451"/>
              </a:spcBef>
              <a:buClr>
                <a:srgbClr val="000000"/>
              </a:buClr>
              <a:buFont typeface="Arial"/>
              <a:buChar char="•"/>
            </a:pPr>
            <a:r>
              <a:rPr b="0" lang="en-US" sz="1800" spc="-1" strike="noStrike">
                <a:solidFill>
                  <a:srgbClr val="000000"/>
                </a:solidFill>
                <a:latin typeface="Arial"/>
                <a:ea typeface="Arial Unicode MS"/>
              </a:rPr>
              <a:t>Phone proword = Over</a:t>
            </a:r>
            <a:endParaRPr b="0" lang="en-US" sz="1800" spc="-1" strike="noStrike">
              <a:latin typeface="Arial"/>
            </a:endParaRPr>
          </a:p>
          <a:p>
            <a:pPr lvl="3" marL="1800" indent="1369800">
              <a:lnSpc>
                <a:spcPct val="100000"/>
              </a:lnSpc>
              <a:spcBef>
                <a:spcPts val="451"/>
              </a:spcBef>
              <a:buClr>
                <a:srgbClr val="000000"/>
              </a:buClr>
              <a:buFont typeface="Arial"/>
              <a:buChar char="•"/>
            </a:pPr>
            <a:r>
              <a:rPr b="0" lang="en-US" sz="1800" spc="-1" strike="noStrike">
                <a:solidFill>
                  <a:srgbClr val="000000"/>
                </a:solidFill>
                <a:latin typeface="Arial"/>
                <a:ea typeface="Arial Unicode MS"/>
              </a:rPr>
              <a:t>CW prosign = K</a:t>
            </a:r>
            <a:endParaRPr b="0" lang="en-US" sz="1800" spc="-1" strike="noStrike">
              <a:latin typeface="Arial"/>
            </a:endParaRPr>
          </a:p>
        </p:txBody>
      </p:sp>
      <p:sp>
        <p:nvSpPr>
          <p:cNvPr id="266"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Emergency Operation</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8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7" name="CustomShape 1"/>
          <p:cNvSpPr/>
          <p:nvPr/>
        </p:nvSpPr>
        <p:spPr>
          <a:xfrm>
            <a:off x="457200" y="1828800"/>
            <a:ext cx="8457840" cy="4800240"/>
          </a:xfrm>
          <a:prstGeom prst="rect">
            <a:avLst/>
          </a:prstGeom>
          <a:noFill/>
          <a:ln w="9360">
            <a:noFill/>
          </a:ln>
        </p:spPr>
        <p:style>
          <a:lnRef idx="0"/>
          <a:fillRef idx="0"/>
          <a:effectRef idx="0"/>
          <a:fontRef idx="minor"/>
        </p:style>
        <p:txBody>
          <a:bodyPr>
            <a:noAutofit/>
          </a:bodyPr>
          <a:p>
            <a:pPr marL="341640" indent="-341280">
              <a:lnSpc>
                <a:spcPct val="100000"/>
              </a:lnSpc>
              <a:spcBef>
                <a:spcPts val="1001"/>
              </a:spcBef>
              <a:buClr>
                <a:srgbClr val="000000"/>
              </a:buClr>
              <a:buFont typeface="Arial"/>
              <a:buChar char="•"/>
            </a:pPr>
            <a:r>
              <a:rPr b="0" lang="en-US" sz="4000" spc="-1" strike="noStrike">
                <a:solidFill>
                  <a:srgbClr val="000000"/>
                </a:solidFill>
                <a:latin typeface="Arial"/>
                <a:ea typeface="Arial Unicode MS"/>
              </a:rPr>
              <a:t>Distress Calls</a:t>
            </a:r>
            <a:endParaRPr b="0" lang="en-US" sz="4000" spc="-1" strike="noStrike">
              <a:latin typeface="Arial"/>
            </a:endParaRPr>
          </a:p>
          <a:p>
            <a:pPr lvl="1" marL="741600" indent="-28404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Placing a Distress Call.</a:t>
            </a:r>
            <a:endParaRPr b="0" lang="en-US" sz="3600" spc="-1" strike="noStrike">
              <a:latin typeface="Arial"/>
            </a:endParaRPr>
          </a:p>
          <a:p>
            <a:pPr lvl="2" marL="1800" indent="912600">
              <a:lnSpc>
                <a:spcPct val="100000"/>
              </a:lnSpc>
              <a:spcBef>
                <a:spcPts val="774"/>
              </a:spcBef>
              <a:buClr>
                <a:srgbClr val="000000"/>
              </a:buClr>
              <a:buFont typeface="Arial"/>
              <a:buChar char="•"/>
            </a:pPr>
            <a:r>
              <a:rPr b="0" lang="en-US" sz="3100" spc="-1" strike="noStrike">
                <a:solidFill>
                  <a:srgbClr val="000000"/>
                </a:solidFill>
                <a:latin typeface="Arial"/>
                <a:ea typeface="Arial Unicode MS"/>
              </a:rPr>
              <a:t>During the existence of the emergency, you may use ANY frequency available without regard to radio service or license class.</a:t>
            </a:r>
            <a:endParaRPr b="0" lang="en-US" sz="3100" spc="-1" strike="noStrike">
              <a:latin typeface="Arial"/>
            </a:endParaRPr>
          </a:p>
          <a:p>
            <a:pPr lvl="2" marL="1800" indent="912600">
              <a:lnSpc>
                <a:spcPct val="100000"/>
              </a:lnSpc>
              <a:spcBef>
                <a:spcPts val="774"/>
              </a:spcBef>
              <a:buClr>
                <a:srgbClr val="000000"/>
              </a:buClr>
              <a:buFont typeface="Arial"/>
              <a:buChar char="•"/>
            </a:pPr>
            <a:r>
              <a:rPr b="0" lang="en-US" sz="3100" spc="-1" strike="noStrike">
                <a:solidFill>
                  <a:srgbClr val="000000"/>
                </a:solidFill>
                <a:latin typeface="Arial"/>
                <a:ea typeface="Arial Unicode MS"/>
              </a:rPr>
              <a:t>During the existence of the emergency, you may contact ANY station without regard to radio service.</a:t>
            </a:r>
            <a:endParaRPr b="0" lang="en-US" sz="3100" spc="-1" strike="noStrike">
              <a:latin typeface="Arial"/>
            </a:endParaRPr>
          </a:p>
          <a:p>
            <a:pPr marL="1800" indent="1369800">
              <a:lnSpc>
                <a:spcPct val="100000"/>
              </a:lnSpc>
              <a:spcBef>
                <a:spcPts val="774"/>
              </a:spcBef>
            </a:pPr>
            <a:endParaRPr b="0" lang="en-US" sz="3100" spc="-1" strike="noStrike">
              <a:latin typeface="Arial"/>
            </a:endParaRPr>
          </a:p>
        </p:txBody>
      </p:sp>
      <p:sp>
        <p:nvSpPr>
          <p:cNvPr id="268"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Emergency Operation</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8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9" name="CustomShape 1"/>
          <p:cNvSpPr/>
          <p:nvPr/>
        </p:nvSpPr>
        <p:spPr>
          <a:xfrm>
            <a:off x="457200" y="1828800"/>
            <a:ext cx="8457840" cy="48002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Distress Calls</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Do what is necessary to accomplish communication &amp; ask forgiveness later.</a:t>
            </a:r>
            <a:endParaRPr b="0" lang="en-US" sz="32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ANY frequency (not just amateur).</a:t>
            </a:r>
            <a:endParaRPr b="0" lang="en-US" sz="2800" spc="-1" strike="noStrike">
              <a:latin typeface="Arial"/>
            </a:endParaRPr>
          </a:p>
          <a:p>
            <a:pPr lvl="2" marL="1800" indent="912600">
              <a:lnSpc>
                <a:spcPct val="100000"/>
              </a:lnSpc>
              <a:spcBef>
                <a:spcPts val="700"/>
              </a:spcBef>
              <a:buClr>
                <a:srgbClr val="000000"/>
              </a:buClr>
              <a:buFont typeface="Arial"/>
              <a:buChar char="•"/>
            </a:pPr>
            <a:r>
              <a:rPr b="0" lang="en-US" sz="2800" spc="-1" strike="noStrike">
                <a:solidFill>
                  <a:srgbClr val="000000"/>
                </a:solidFill>
                <a:latin typeface="Arial"/>
                <a:ea typeface="Arial Unicode MS"/>
              </a:rPr>
              <a:t>Contact ANY station (not just amateur).</a:t>
            </a:r>
            <a:endParaRPr b="0" lang="en-US" sz="2800" spc="-1" strike="noStrike">
              <a:latin typeface="Arial"/>
            </a:endParaRPr>
          </a:p>
        </p:txBody>
      </p:sp>
      <p:sp>
        <p:nvSpPr>
          <p:cNvPr id="270"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Emergency Operation</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8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1" name="CustomShape 1"/>
          <p:cNvSpPr/>
          <p:nvPr/>
        </p:nvSpPr>
        <p:spPr>
          <a:xfrm>
            <a:off x="1828800" y="290520"/>
            <a:ext cx="6857640" cy="173808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G1B04 -- Which of the following must be true before amateur stations may provide communications to broadcasters for dissemination to the public?</a:t>
            </a:r>
            <a:endParaRPr b="0" lang="en-US" sz="2800" spc="-1" strike="noStrike">
              <a:latin typeface="Arial"/>
            </a:endParaRPr>
          </a:p>
        </p:txBody>
      </p:sp>
      <p:sp>
        <p:nvSpPr>
          <p:cNvPr id="272" name="CustomShape 2"/>
          <p:cNvSpPr/>
          <p:nvPr/>
        </p:nvSpPr>
        <p:spPr>
          <a:xfrm>
            <a:off x="457200" y="2193840"/>
            <a:ext cx="8229240" cy="3885840"/>
          </a:xfrm>
          <a:prstGeom prst="rect">
            <a:avLst/>
          </a:prstGeom>
          <a:noFill/>
          <a:ln w="9360">
            <a:noFill/>
          </a:ln>
        </p:spPr>
        <p:style>
          <a:lnRef idx="0"/>
          <a:fillRef idx="0"/>
          <a:effectRef idx="0"/>
          <a:fontRef idx="minor"/>
        </p:style>
        <p:txBody>
          <a:bodyPr>
            <a:noAutofit/>
          </a:bodyPr>
          <a:p>
            <a:pPr marL="513000" indent="-510840">
              <a:lnSpc>
                <a:spcPct val="80000"/>
              </a:lnSpc>
              <a:spcBef>
                <a:spcPts val="675"/>
              </a:spcBef>
            </a:pPr>
            <a:r>
              <a:rPr b="0" lang="en-US" sz="2700" spc="-1" strike="noStrike">
                <a:solidFill>
                  <a:srgbClr val="000000"/>
                </a:solidFill>
                <a:latin typeface="Arial"/>
                <a:ea typeface="Arial Unicode MS"/>
              </a:rPr>
              <a:t>A.</a:t>
            </a:r>
            <a:r>
              <a:rPr b="0" lang="en-US" sz="2700" spc="-1" strike="noStrike">
                <a:solidFill>
                  <a:srgbClr val="000000"/>
                </a:solidFill>
                <a:latin typeface="Arial"/>
                <a:ea typeface="Arial Unicode MS"/>
              </a:rPr>
              <a:t>	</a:t>
            </a:r>
            <a:r>
              <a:rPr b="0" lang="en-US" sz="2700" spc="-1" strike="noStrike">
                <a:solidFill>
                  <a:srgbClr val="000000"/>
                </a:solidFill>
                <a:latin typeface="Arial"/>
                <a:ea typeface="Arial Unicode MS"/>
              </a:rPr>
              <a:t>The communications must directly relate to the immediate safety of human life or protection of property and there must be no other means of communication reasonably available before or at the time of the event</a:t>
            </a:r>
            <a:endParaRPr b="0" lang="en-US" sz="2700" spc="-1" strike="noStrike">
              <a:latin typeface="Arial"/>
            </a:endParaRPr>
          </a:p>
          <a:p>
            <a:pPr marL="513000" indent="-510840">
              <a:lnSpc>
                <a:spcPct val="80000"/>
              </a:lnSpc>
              <a:spcBef>
                <a:spcPts val="675"/>
              </a:spcBef>
            </a:pPr>
            <a:r>
              <a:rPr b="0" lang="en-US" sz="2700" spc="-1" strike="noStrike">
                <a:solidFill>
                  <a:srgbClr val="000000"/>
                </a:solidFill>
                <a:latin typeface="Arial"/>
                <a:ea typeface="Arial Unicode MS"/>
              </a:rPr>
              <a:t>B.</a:t>
            </a:r>
            <a:r>
              <a:rPr b="0" lang="en-US" sz="2700" spc="-1" strike="noStrike">
                <a:solidFill>
                  <a:srgbClr val="000000"/>
                </a:solidFill>
                <a:latin typeface="Arial"/>
                <a:ea typeface="Arial Unicode MS"/>
              </a:rPr>
              <a:t>	</a:t>
            </a:r>
            <a:r>
              <a:rPr b="0" lang="en-US" sz="2700" spc="-1" strike="noStrike">
                <a:solidFill>
                  <a:srgbClr val="000000"/>
                </a:solidFill>
                <a:latin typeface="Arial"/>
                <a:ea typeface="Arial Unicode MS"/>
              </a:rPr>
              <a:t>The communications must be approved by a local emergency preparedness official and conducted on officially designated frequencies</a:t>
            </a:r>
            <a:endParaRPr b="0" lang="en-US" sz="2700" spc="-1" strike="noStrike">
              <a:latin typeface="Arial"/>
            </a:endParaRPr>
          </a:p>
          <a:p>
            <a:pPr marL="513000" indent="-510840">
              <a:lnSpc>
                <a:spcPct val="80000"/>
              </a:lnSpc>
              <a:spcBef>
                <a:spcPts val="675"/>
              </a:spcBef>
            </a:pPr>
            <a:r>
              <a:rPr b="0" lang="en-US" sz="2700" spc="-1" strike="noStrike">
                <a:solidFill>
                  <a:srgbClr val="000000"/>
                </a:solidFill>
                <a:latin typeface="Arial"/>
                <a:ea typeface="Arial Unicode MS"/>
              </a:rPr>
              <a:t>C.</a:t>
            </a:r>
            <a:r>
              <a:rPr b="0" lang="en-US" sz="2700" spc="-1" strike="noStrike">
                <a:solidFill>
                  <a:srgbClr val="000000"/>
                </a:solidFill>
                <a:latin typeface="Arial"/>
                <a:ea typeface="Arial Unicode MS"/>
              </a:rPr>
              <a:t>	</a:t>
            </a:r>
            <a:r>
              <a:rPr b="0" lang="en-US" sz="2700" spc="-1" strike="noStrike">
                <a:solidFill>
                  <a:srgbClr val="000000"/>
                </a:solidFill>
                <a:latin typeface="Arial"/>
                <a:ea typeface="Arial Unicode MS"/>
              </a:rPr>
              <a:t>The FCC must have declared a state of emergency</a:t>
            </a:r>
            <a:endParaRPr b="0" lang="en-US" sz="2700" spc="-1" strike="noStrike">
              <a:latin typeface="Arial"/>
            </a:endParaRPr>
          </a:p>
          <a:p>
            <a:pPr marL="513000" indent="-510840">
              <a:lnSpc>
                <a:spcPct val="80000"/>
              </a:lnSpc>
              <a:spcBef>
                <a:spcPts val="675"/>
              </a:spcBef>
            </a:pPr>
            <a:r>
              <a:rPr b="0" lang="en-US" sz="2700" spc="-1" strike="noStrike">
                <a:solidFill>
                  <a:srgbClr val="000000"/>
                </a:solidFill>
                <a:latin typeface="Arial"/>
                <a:ea typeface="Arial Unicode MS"/>
              </a:rPr>
              <a:t>D.</a:t>
            </a:r>
            <a:r>
              <a:rPr b="0" lang="en-US" sz="2700" spc="-1" strike="noStrike">
                <a:solidFill>
                  <a:srgbClr val="000000"/>
                </a:solidFill>
                <a:latin typeface="Arial"/>
                <a:ea typeface="Arial Unicode MS"/>
              </a:rPr>
              <a:t>	</a:t>
            </a:r>
            <a:r>
              <a:rPr b="0" lang="en-US" sz="2700" spc="-1" strike="noStrike">
                <a:solidFill>
                  <a:srgbClr val="000000"/>
                </a:solidFill>
                <a:latin typeface="Arial"/>
                <a:ea typeface="Arial Unicode MS"/>
              </a:rPr>
              <a:t>All of these choices are correct</a:t>
            </a:r>
            <a:endParaRPr b="0" lang="en-US" sz="2700" spc="-1" strike="noStrike">
              <a:latin typeface="Arial"/>
            </a:endParaRPr>
          </a:p>
        </p:txBody>
      </p:sp>
      <p:sp>
        <p:nvSpPr>
          <p:cNvPr id="273" name="CustomShape 3"/>
          <p:cNvSpPr/>
          <p:nvPr/>
        </p:nvSpPr>
        <p:spPr>
          <a:xfrm>
            <a:off x="0" y="222876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240" dur="indefinite" restart="never" nodeType="tmRoot">
          <p:childTnLst>
            <p:seq>
              <p:cTn id="241" dur="indefinite" nodeType="mainSeq">
                <p:childTnLst>
                  <p:par>
                    <p:cTn id="242" fill="hold">
                      <p:stCondLst>
                        <p:cond delay="indefinite"/>
                      </p:stCondLst>
                      <p:childTnLst>
                        <p:par>
                          <p:cTn id="243" fill="hold">
                            <p:stCondLst>
                              <p:cond delay="0"/>
                            </p:stCondLst>
                            <p:childTnLst>
                              <p:par>
                                <p:cTn id="244" nodeType="clickEffect" fill="hold" presetClass="entr" presetID="22" presetSubtype="4">
                                  <p:stCondLst>
                                    <p:cond delay="0"/>
                                  </p:stCondLst>
                                  <p:childTnLst>
                                    <p:set>
                                      <p:cBhvr>
                                        <p:cTn id="245" dur="1" fill="hold">
                                          <p:stCondLst>
                                            <p:cond delay="0"/>
                                          </p:stCondLst>
                                        </p:cTn>
                                        <p:tgtEl>
                                          <p:spTgt spid="273"/>
                                        </p:tgtEl>
                                        <p:attrNameLst>
                                          <p:attrName>style.visibility</p:attrName>
                                        </p:attrNameLst>
                                      </p:cBhvr>
                                      <p:to>
                                        <p:strVal val="visible"/>
                                      </p:to>
                                    </p:set>
                                    <p:animEffect filter="wipe(down)" transition="in">
                                      <p:cBhvr additive="repl">
                                        <p:cTn id="246" dur="500"/>
                                        <p:tgtEl>
                                          <p:spTgt spid="27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4" name="CustomShape 1"/>
          <p:cNvSpPr/>
          <p:nvPr/>
        </p:nvSpPr>
        <p:spPr>
          <a:xfrm>
            <a:off x="1828800" y="182520"/>
            <a:ext cx="6857640" cy="164592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G2B02 -- What is the first thing you should do if you are communicating with another amateur station and hear a station in distress break in?</a:t>
            </a:r>
            <a:endParaRPr b="0" lang="en-US" sz="2800" spc="-1" strike="noStrike">
              <a:latin typeface="Arial"/>
            </a:endParaRPr>
          </a:p>
        </p:txBody>
      </p:sp>
      <p:sp>
        <p:nvSpPr>
          <p:cNvPr id="275" name="CustomShape 2"/>
          <p:cNvSpPr/>
          <p:nvPr/>
        </p:nvSpPr>
        <p:spPr>
          <a:xfrm>
            <a:off x="457200" y="2011320"/>
            <a:ext cx="8229240" cy="43430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Continue your communication because you were on frequency first</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Acknowledge the station in distress and determine what assistance may be needed</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Change to a different frequency</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Immediately cease all transmissions</a:t>
            </a:r>
            <a:endParaRPr b="0" lang="en-US" sz="2600" spc="-1" strike="noStrike">
              <a:latin typeface="Arial"/>
            </a:endParaRPr>
          </a:p>
        </p:txBody>
      </p:sp>
      <p:sp>
        <p:nvSpPr>
          <p:cNvPr id="276" name="CustomShape 3"/>
          <p:cNvSpPr/>
          <p:nvPr/>
        </p:nvSpPr>
        <p:spPr>
          <a:xfrm>
            <a:off x="0" y="302904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247" dur="indefinite" restart="never" nodeType="tmRoot">
          <p:childTnLst>
            <p:seq>
              <p:cTn id="248" dur="indefinite" nodeType="mainSeq">
                <p:childTnLst>
                  <p:par>
                    <p:cTn id="249" fill="hold">
                      <p:stCondLst>
                        <p:cond delay="indefinite"/>
                      </p:stCondLst>
                      <p:childTnLst>
                        <p:par>
                          <p:cTn id="250" fill="hold">
                            <p:stCondLst>
                              <p:cond delay="0"/>
                            </p:stCondLst>
                            <p:childTnLst>
                              <p:par>
                                <p:cTn id="251" nodeType="clickEffect" fill="hold" presetClass="entr" presetID="22" presetSubtype="4">
                                  <p:stCondLst>
                                    <p:cond delay="0"/>
                                  </p:stCondLst>
                                  <p:childTnLst>
                                    <p:set>
                                      <p:cBhvr>
                                        <p:cTn id="252" dur="1" fill="hold">
                                          <p:stCondLst>
                                            <p:cond delay="0"/>
                                          </p:stCondLst>
                                        </p:cTn>
                                        <p:tgtEl>
                                          <p:spTgt spid="276"/>
                                        </p:tgtEl>
                                        <p:attrNameLst>
                                          <p:attrName>style.visibility</p:attrName>
                                        </p:attrNameLst>
                                      </p:cBhvr>
                                      <p:to>
                                        <p:strVal val="visible"/>
                                      </p:to>
                                    </p:set>
                                    <p:animEffect filter="wipe(down)" transition="in">
                                      <p:cBhvr additive="repl">
                                        <p:cTn id="253" dur="500"/>
                                        <p:tgtEl>
                                          <p:spTgt spid="27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5" name="CustomShape 1"/>
          <p:cNvSpPr/>
          <p:nvPr/>
        </p:nvSpPr>
        <p:spPr>
          <a:xfrm>
            <a:off x="457200" y="1828800"/>
            <a:ext cx="8381520" cy="4800240"/>
          </a:xfrm>
          <a:prstGeom prst="rect">
            <a:avLst/>
          </a:prstGeom>
          <a:noFill/>
          <a:ln w="9360">
            <a:noFill/>
          </a:ln>
        </p:spPr>
        <p:style>
          <a:lnRef idx="0"/>
          <a:fillRef idx="0"/>
          <a:effectRef idx="0"/>
          <a:fontRef idx="minor"/>
        </p:style>
        <p:txBody>
          <a:bodyPr>
            <a:noAutofit/>
          </a:bodyPr>
          <a:p>
            <a:pPr marL="341640" indent="-341280">
              <a:lnSpc>
                <a:spcPct val="100000"/>
              </a:lnSpc>
              <a:spcBef>
                <a:spcPts val="901"/>
              </a:spcBef>
              <a:buClr>
                <a:srgbClr val="000000"/>
              </a:buClr>
              <a:buFont typeface="Arial"/>
              <a:buChar char="•"/>
            </a:pPr>
            <a:r>
              <a:rPr b="0" lang="en-US" sz="3600" spc="-1" strike="noStrike">
                <a:solidFill>
                  <a:srgbClr val="000000"/>
                </a:solidFill>
                <a:latin typeface="Arial"/>
                <a:ea typeface="Arial Unicode MS"/>
              </a:rPr>
              <a:t>Good Practices </a:t>
            </a:r>
            <a:endParaRPr b="0" lang="en-US" sz="3600" spc="-1" strike="noStrike">
              <a:latin typeface="Arial"/>
            </a:endParaRPr>
          </a:p>
          <a:p>
            <a:pPr lvl="1" marL="741600" indent="-284040">
              <a:lnSpc>
                <a:spcPct val="100000"/>
              </a:lnSpc>
              <a:spcBef>
                <a:spcPts val="799"/>
              </a:spcBef>
              <a:buClr>
                <a:srgbClr val="000000"/>
              </a:buClr>
              <a:buFont typeface="Arial"/>
              <a:buChar char="•"/>
            </a:pPr>
            <a:r>
              <a:rPr b="0" lang="en-US" sz="3200" spc="-1" strike="noStrike">
                <a:solidFill>
                  <a:srgbClr val="000000"/>
                </a:solidFill>
                <a:latin typeface="Arial"/>
                <a:ea typeface="Arial Unicode MS"/>
              </a:rPr>
              <a:t>Selecting a Frequency</a:t>
            </a:r>
            <a:endParaRPr b="0" lang="en-US" sz="3200" spc="-1" strike="noStrike">
              <a:latin typeface="Arial"/>
            </a:endParaRPr>
          </a:p>
          <a:p>
            <a:pPr lvl="2" marL="1800" indent="912600">
              <a:lnSpc>
                <a:spcPct val="100000"/>
              </a:lnSpc>
              <a:spcBef>
                <a:spcPts val="601"/>
              </a:spcBef>
              <a:buClr>
                <a:srgbClr val="000000"/>
              </a:buClr>
              <a:buFont typeface="Arial"/>
              <a:buChar char="•"/>
            </a:pPr>
            <a:r>
              <a:rPr b="0" lang="en-US" sz="2800" spc="-1" strike="noStrike">
                <a:solidFill>
                  <a:srgbClr val="000000"/>
                </a:solidFill>
                <a:latin typeface="Arial"/>
                <a:ea typeface="Arial Unicode MS"/>
              </a:rPr>
              <a:t>In Summary</a:t>
            </a:r>
            <a:r>
              <a:rPr b="0" lang="en-US" sz="2600" spc="-1" strike="noStrike">
                <a:solidFill>
                  <a:srgbClr val="000000"/>
                </a:solidFill>
                <a:latin typeface="Arial"/>
                <a:ea typeface="Arial Unicode MS"/>
              </a:rPr>
              <a:t>:</a:t>
            </a:r>
            <a:endParaRPr b="0" lang="en-US" sz="26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Be sure frequency is authorized to General class licensees.</a:t>
            </a:r>
            <a:endParaRPr b="0" lang="en-US" sz="2400" spc="-1" strike="noStrike">
              <a:latin typeface="Arial"/>
            </a:endParaRPr>
          </a:p>
          <a:p>
            <a:pPr lvl="4" marL="1800" indent="1827000">
              <a:lnSpc>
                <a:spcPct val="100000"/>
              </a:lnSpc>
              <a:spcBef>
                <a:spcPts val="700"/>
              </a:spcBef>
              <a:buClr>
                <a:srgbClr val="ff0000"/>
              </a:buClr>
              <a:buFont typeface="Arial"/>
              <a:buChar char="•"/>
            </a:pPr>
            <a:r>
              <a:rPr b="1" lang="en-US" sz="2800" spc="-1" strike="noStrike">
                <a:solidFill>
                  <a:srgbClr val="ff0000"/>
                </a:solidFill>
                <a:latin typeface="Arial"/>
                <a:ea typeface="Arial Unicode MS"/>
              </a:rPr>
              <a:t>Be aware of the band edges!</a:t>
            </a:r>
            <a:endParaRPr b="0" lang="en-US" sz="2800" spc="-1" strike="noStrike">
              <a:latin typeface="Arial"/>
            </a:endParaRPr>
          </a:p>
          <a:p>
            <a:pPr lvl="3" marL="1800" indent="1369800">
              <a:lnSpc>
                <a:spcPct val="100000"/>
              </a:lnSpc>
              <a:spcBef>
                <a:spcPts val="601"/>
              </a:spcBef>
              <a:buClr>
                <a:srgbClr val="000000"/>
              </a:buClr>
              <a:buFont typeface="Arial"/>
              <a:buChar char="•"/>
            </a:pPr>
            <a:r>
              <a:rPr b="0" lang="en-US" sz="2400" spc="-1" strike="noStrike">
                <a:solidFill>
                  <a:srgbClr val="000000"/>
                </a:solidFill>
                <a:latin typeface="Arial"/>
                <a:ea typeface="Arial Unicode MS"/>
              </a:rPr>
              <a:t>Follow the band plan, if possible.</a:t>
            </a:r>
            <a:endParaRPr b="0" lang="en-US" sz="2400" spc="-1" strike="noStrike">
              <a:latin typeface="Arial"/>
            </a:endParaRPr>
          </a:p>
          <a:p>
            <a:pPr lvl="3" marL="1800" indent="1369800">
              <a:lnSpc>
                <a:spcPct val="100000"/>
              </a:lnSpc>
              <a:spcBef>
                <a:spcPts val="601"/>
              </a:spcBef>
              <a:buClr>
                <a:srgbClr val="ff0000"/>
              </a:buClr>
              <a:buFont typeface="Arial"/>
              <a:buChar char="•"/>
            </a:pPr>
            <a:r>
              <a:rPr b="1" lang="en-US" sz="2400" spc="-1" strike="noStrike">
                <a:solidFill>
                  <a:srgbClr val="ff0000"/>
                </a:solidFill>
                <a:latin typeface="Arial"/>
                <a:ea typeface="Arial Unicode MS"/>
              </a:rPr>
              <a:t>Listen before transmitting!</a:t>
            </a:r>
            <a:endParaRPr b="0" lang="en-US" sz="2400" spc="-1" strike="noStrike">
              <a:latin typeface="Arial"/>
            </a:endParaRPr>
          </a:p>
        </p:txBody>
      </p:sp>
      <p:sp>
        <p:nvSpPr>
          <p:cNvPr id="66" name="CustomShape 2"/>
          <p:cNvSpPr/>
          <p:nvPr/>
        </p:nvSpPr>
        <p:spPr>
          <a:xfrm>
            <a:off x="1828800" y="182520"/>
            <a:ext cx="6857640" cy="1599840"/>
          </a:xfrm>
          <a:prstGeom prst="rect">
            <a:avLst/>
          </a:prstGeom>
          <a:noFill/>
          <a:ln w="9360">
            <a:noFill/>
          </a:ln>
        </p:spPr>
        <p:style>
          <a:lnRef idx="0"/>
          <a:fillRef idx="0"/>
          <a:effectRef idx="0"/>
          <a:fontRef idx="minor"/>
        </p:style>
        <p:txBody>
          <a:bodyPr anchor="ctr">
            <a:noAutofit/>
          </a:bodyPr>
          <a:p>
            <a:pPr algn="ctr">
              <a:lnSpc>
                <a:spcPct val="100000"/>
              </a:lnSpc>
            </a:pPr>
            <a:r>
              <a:rPr b="1" lang="en-US" sz="4800" spc="-1" strike="noStrike">
                <a:solidFill>
                  <a:srgbClr val="92d050"/>
                </a:solidFill>
                <a:latin typeface="Arial"/>
                <a:ea typeface="Arial Unicode MS"/>
              </a:rPr>
              <a:t>HF Operating Techniques</a:t>
            </a:r>
            <a:endParaRPr b="0" lang="en-US" sz="4800" spc="-1" strike="noStrike">
              <a:latin typeface="Arial"/>
            </a:endParaRPr>
          </a:p>
        </p:txBody>
      </p:sp>
    </p:spTree>
  </p:cSld>
  <mc:AlternateContent>
    <mc:Choice Requires="p14">
      <p:transition spd="slow" p14:dur="2000"/>
    </mc:Choice>
    <mc:Fallback>
      <p:transition spd="slow"/>
    </mc:Fallback>
  </mc:AlternateContent>
</p:sld>
</file>

<file path=ppt/slides/slide9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7" name="CustomShape 1"/>
          <p:cNvSpPr/>
          <p:nvPr/>
        </p:nvSpPr>
        <p:spPr>
          <a:xfrm>
            <a:off x="1828800" y="361800"/>
            <a:ext cx="6857640" cy="1920600"/>
          </a:xfrm>
          <a:prstGeom prst="rect">
            <a:avLst/>
          </a:prstGeom>
          <a:noFill/>
          <a:ln w="9360">
            <a:noFill/>
          </a:ln>
        </p:spPr>
        <p:style>
          <a:lnRef idx="0"/>
          <a:fillRef idx="0"/>
          <a:effectRef idx="0"/>
          <a:fontRef idx="minor"/>
        </p:style>
        <p:txBody>
          <a:bodyPr anchor="ctr">
            <a:noAutofit/>
          </a:bodyPr>
          <a:p>
            <a:pPr>
              <a:lnSpc>
                <a:spcPct val="100000"/>
              </a:lnSpc>
            </a:pPr>
            <a:r>
              <a:rPr b="1" lang="en-US" sz="3200" spc="-1" strike="noStrike">
                <a:solidFill>
                  <a:srgbClr val="000000"/>
                </a:solidFill>
                <a:latin typeface="Arial"/>
                <a:ea typeface="Arial Unicode MS"/>
              </a:rPr>
              <a:t>G2B09 -- Who may be the control operator of an amateur station transmitting in RACES to assist relief operations during a disaster?</a:t>
            </a:r>
            <a:endParaRPr b="0" lang="en-US" sz="3200" spc="-1" strike="noStrike">
              <a:latin typeface="Arial"/>
            </a:endParaRPr>
          </a:p>
        </p:txBody>
      </p:sp>
      <p:sp>
        <p:nvSpPr>
          <p:cNvPr id="278" name="CustomShape 2"/>
          <p:cNvSpPr/>
          <p:nvPr/>
        </p:nvSpPr>
        <p:spPr>
          <a:xfrm>
            <a:off x="457200" y="2517840"/>
            <a:ext cx="8229240" cy="43430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Only a person holding an FCC issued amateur operator license</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Only a RACES net control operator</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A person holding an FCC issued amateur operator license or an appropriate government official</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Any control operator when normal communication systems are operational</a:t>
            </a:r>
            <a:endParaRPr b="0" lang="en-US" sz="2600" spc="-1" strike="noStrike">
              <a:latin typeface="Arial"/>
            </a:endParaRPr>
          </a:p>
        </p:txBody>
      </p:sp>
      <p:sp>
        <p:nvSpPr>
          <p:cNvPr id="279" name="CustomShape 3"/>
          <p:cNvSpPr/>
          <p:nvPr/>
        </p:nvSpPr>
        <p:spPr>
          <a:xfrm>
            <a:off x="0" y="269064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254" dur="indefinite" restart="never" nodeType="tmRoot">
          <p:childTnLst>
            <p:seq>
              <p:cTn id="255" dur="indefinite" nodeType="mainSeq">
                <p:childTnLst>
                  <p:par>
                    <p:cTn id="256" fill="hold">
                      <p:stCondLst>
                        <p:cond delay="indefinite"/>
                      </p:stCondLst>
                      <p:childTnLst>
                        <p:par>
                          <p:cTn id="257" fill="hold">
                            <p:stCondLst>
                              <p:cond delay="0"/>
                            </p:stCondLst>
                            <p:childTnLst>
                              <p:par>
                                <p:cTn id="258" nodeType="clickEffect" fill="hold" presetClass="entr" presetID="22" presetSubtype="4">
                                  <p:stCondLst>
                                    <p:cond delay="0"/>
                                  </p:stCondLst>
                                  <p:childTnLst>
                                    <p:set>
                                      <p:cBhvr>
                                        <p:cTn id="259" dur="1" fill="hold">
                                          <p:stCondLst>
                                            <p:cond delay="0"/>
                                          </p:stCondLst>
                                        </p:cTn>
                                        <p:tgtEl>
                                          <p:spTgt spid="279"/>
                                        </p:tgtEl>
                                        <p:attrNameLst>
                                          <p:attrName>style.visibility</p:attrName>
                                        </p:attrNameLst>
                                      </p:cBhvr>
                                      <p:to>
                                        <p:strVal val="visible"/>
                                      </p:to>
                                    </p:set>
                                    <p:animEffect filter="wipe(down)" transition="in">
                                      <p:cBhvr additive="repl">
                                        <p:cTn id="260" dur="500"/>
                                        <p:tgtEl>
                                          <p:spTgt spid="27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0" name="CustomShape 1"/>
          <p:cNvSpPr/>
          <p:nvPr/>
        </p:nvSpPr>
        <p:spPr>
          <a:xfrm>
            <a:off x="1828800" y="182520"/>
            <a:ext cx="6857640" cy="164592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G2B10 -- When may the FCC restrict normal frequency operations of amateur stations participating in RACES?</a:t>
            </a:r>
            <a:endParaRPr b="0" lang="en-US" sz="2800" spc="-1" strike="noStrike">
              <a:latin typeface="Arial"/>
            </a:endParaRPr>
          </a:p>
        </p:txBody>
      </p:sp>
      <p:sp>
        <p:nvSpPr>
          <p:cNvPr id="281" name="CustomShape 2"/>
          <p:cNvSpPr/>
          <p:nvPr/>
        </p:nvSpPr>
        <p:spPr>
          <a:xfrm>
            <a:off x="457200" y="2011320"/>
            <a:ext cx="8229240" cy="43430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When they declare a temporary state of communication emergency</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When they seize your equipment for use in disaster communications</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Only when all amateur stations are instructed to stop transmitting</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When the President’s War Emergency Powers have been invoked</a:t>
            </a:r>
            <a:endParaRPr b="0" lang="en-US" sz="2600" spc="-1" strike="noStrike">
              <a:latin typeface="Arial"/>
            </a:endParaRPr>
          </a:p>
        </p:txBody>
      </p:sp>
      <p:sp>
        <p:nvSpPr>
          <p:cNvPr id="282" name="CustomShape 3"/>
          <p:cNvSpPr/>
          <p:nvPr/>
        </p:nvSpPr>
        <p:spPr>
          <a:xfrm>
            <a:off x="0" y="483408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261" dur="indefinite" restart="never" nodeType="tmRoot">
          <p:childTnLst>
            <p:seq>
              <p:cTn id="262" dur="indefinite" nodeType="mainSeq">
                <p:childTnLst>
                  <p:par>
                    <p:cTn id="263" fill="hold">
                      <p:stCondLst>
                        <p:cond delay="indefinite"/>
                      </p:stCondLst>
                      <p:childTnLst>
                        <p:par>
                          <p:cTn id="264" fill="hold">
                            <p:stCondLst>
                              <p:cond delay="0"/>
                            </p:stCondLst>
                            <p:childTnLst>
                              <p:par>
                                <p:cTn id="265" nodeType="clickEffect" fill="hold" presetClass="entr" presetID="22" presetSubtype="4">
                                  <p:stCondLst>
                                    <p:cond delay="0"/>
                                  </p:stCondLst>
                                  <p:childTnLst>
                                    <p:set>
                                      <p:cBhvr>
                                        <p:cTn id="266" dur="1" fill="hold">
                                          <p:stCondLst>
                                            <p:cond delay="0"/>
                                          </p:stCondLst>
                                        </p:cTn>
                                        <p:tgtEl>
                                          <p:spTgt spid="282"/>
                                        </p:tgtEl>
                                        <p:attrNameLst>
                                          <p:attrName>style.visibility</p:attrName>
                                        </p:attrNameLst>
                                      </p:cBhvr>
                                      <p:to>
                                        <p:strVal val="visible"/>
                                      </p:to>
                                    </p:set>
                                    <p:animEffect filter="wipe(down)" transition="in">
                                      <p:cBhvr additive="repl">
                                        <p:cTn id="267" dur="500"/>
                                        <p:tgtEl>
                                          <p:spTgt spid="28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3" name="CustomShape 1"/>
          <p:cNvSpPr/>
          <p:nvPr/>
        </p:nvSpPr>
        <p:spPr>
          <a:xfrm>
            <a:off x="1828800" y="182520"/>
            <a:ext cx="6857640" cy="164592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G2B11 -- What frequency should be used to send a distress call?</a:t>
            </a:r>
            <a:endParaRPr b="0" lang="en-US" sz="2800" spc="-1" strike="noStrike">
              <a:latin typeface="Arial"/>
            </a:endParaRPr>
          </a:p>
        </p:txBody>
      </p:sp>
      <p:sp>
        <p:nvSpPr>
          <p:cNvPr id="284" name="CustomShape 2"/>
          <p:cNvSpPr/>
          <p:nvPr/>
        </p:nvSpPr>
        <p:spPr>
          <a:xfrm>
            <a:off x="457200" y="2011320"/>
            <a:ext cx="8229240" cy="43430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Whatever frequency has the best chance of communicating the distress message</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Only frequencies authorized for RACES or ARES stations</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Only frequencies that are within your operating privileges</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Only frequencies used by police, fire or emergency medical services</a:t>
            </a:r>
            <a:endParaRPr b="0" lang="en-US" sz="2600" spc="-1" strike="noStrike">
              <a:latin typeface="Arial"/>
            </a:endParaRPr>
          </a:p>
        </p:txBody>
      </p:sp>
      <p:sp>
        <p:nvSpPr>
          <p:cNvPr id="285" name="CustomShape 3"/>
          <p:cNvSpPr/>
          <p:nvPr/>
        </p:nvSpPr>
        <p:spPr>
          <a:xfrm>
            <a:off x="0" y="213840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268" dur="indefinite" restart="never" nodeType="tmRoot">
          <p:childTnLst>
            <p:seq>
              <p:cTn id="269" dur="indefinite" nodeType="mainSeq">
                <p:childTnLst>
                  <p:par>
                    <p:cTn id="270" fill="hold">
                      <p:stCondLst>
                        <p:cond delay="indefinite"/>
                      </p:stCondLst>
                      <p:childTnLst>
                        <p:par>
                          <p:cTn id="271" fill="hold">
                            <p:stCondLst>
                              <p:cond delay="0"/>
                            </p:stCondLst>
                            <p:childTnLst>
                              <p:par>
                                <p:cTn id="272" nodeType="clickEffect" fill="hold" presetClass="entr" presetID="22" presetSubtype="4">
                                  <p:stCondLst>
                                    <p:cond delay="0"/>
                                  </p:stCondLst>
                                  <p:childTnLst>
                                    <p:set>
                                      <p:cBhvr>
                                        <p:cTn id="273" dur="1" fill="hold">
                                          <p:stCondLst>
                                            <p:cond delay="0"/>
                                          </p:stCondLst>
                                        </p:cTn>
                                        <p:tgtEl>
                                          <p:spTgt spid="285"/>
                                        </p:tgtEl>
                                        <p:attrNameLst>
                                          <p:attrName>style.visibility</p:attrName>
                                        </p:attrNameLst>
                                      </p:cBhvr>
                                      <p:to>
                                        <p:strVal val="visible"/>
                                      </p:to>
                                    </p:set>
                                    <p:animEffect filter="wipe(down)" transition="in">
                                      <p:cBhvr additive="repl">
                                        <p:cTn id="274" dur="500"/>
                                        <p:tgtEl>
                                          <p:spTgt spid="28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6" name="CustomShape 1"/>
          <p:cNvSpPr/>
          <p:nvPr/>
        </p:nvSpPr>
        <p:spPr>
          <a:xfrm>
            <a:off x="1828800" y="182520"/>
            <a:ext cx="6857640" cy="1645920"/>
          </a:xfrm>
          <a:prstGeom prst="rect">
            <a:avLst/>
          </a:prstGeom>
          <a:noFill/>
          <a:ln w="9360">
            <a:noFill/>
          </a:ln>
        </p:spPr>
        <p:style>
          <a:lnRef idx="0"/>
          <a:fillRef idx="0"/>
          <a:effectRef idx="0"/>
          <a:fontRef idx="minor"/>
        </p:style>
        <p:txBody>
          <a:bodyPr anchor="ctr">
            <a:noAutofit/>
          </a:bodyPr>
          <a:p>
            <a:pPr>
              <a:lnSpc>
                <a:spcPct val="100000"/>
              </a:lnSpc>
            </a:pPr>
            <a:r>
              <a:rPr b="1" lang="en-US" sz="2800" spc="-1" strike="noStrike">
                <a:solidFill>
                  <a:srgbClr val="000000"/>
                </a:solidFill>
                <a:latin typeface="Arial"/>
                <a:ea typeface="Arial Unicode MS"/>
              </a:rPr>
              <a:t>G2B12 -- When is an amateur station allowed to use any means at its disposal to assist another station in distress?</a:t>
            </a:r>
            <a:endParaRPr b="0" lang="en-US" sz="2800" spc="-1" strike="noStrike">
              <a:latin typeface="Arial"/>
            </a:endParaRPr>
          </a:p>
        </p:txBody>
      </p:sp>
      <p:sp>
        <p:nvSpPr>
          <p:cNvPr id="287" name="CustomShape 2"/>
          <p:cNvSpPr/>
          <p:nvPr/>
        </p:nvSpPr>
        <p:spPr>
          <a:xfrm>
            <a:off x="457200" y="2011320"/>
            <a:ext cx="8229240" cy="4343040"/>
          </a:xfrm>
          <a:prstGeom prst="rect">
            <a:avLst/>
          </a:prstGeom>
          <a:noFill/>
          <a:ln w="9360">
            <a:noFill/>
          </a:ln>
        </p:spPr>
        <p:style>
          <a:lnRef idx="0"/>
          <a:fillRef idx="0"/>
          <a:effectRef idx="0"/>
          <a:fontRef idx="minor"/>
        </p:style>
        <p:txBody>
          <a:bodyPr>
            <a:noAutofit/>
          </a:bodyPr>
          <a:p>
            <a:pPr marL="513000" indent="-510840">
              <a:lnSpc>
                <a:spcPct val="100000"/>
              </a:lnSpc>
              <a:spcBef>
                <a:spcPts val="799"/>
              </a:spcBef>
            </a:pPr>
            <a:r>
              <a:rPr b="0" lang="en-US" sz="2600" spc="-1" strike="noStrike">
                <a:solidFill>
                  <a:srgbClr val="000000"/>
                </a:solidFill>
                <a:latin typeface="Arial"/>
                <a:ea typeface="Arial Unicode MS"/>
              </a:rPr>
              <a:t>A.</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Only when transmitting in RACES </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B.</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At any time when transmitting in an organized net</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C.</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At any time during an actual emergency</a:t>
            </a:r>
            <a:endParaRPr b="0" lang="en-US" sz="2600" spc="-1" strike="noStrike">
              <a:latin typeface="Arial"/>
            </a:endParaRPr>
          </a:p>
          <a:p>
            <a:pPr marL="513000" indent="-510840">
              <a:lnSpc>
                <a:spcPct val="100000"/>
              </a:lnSpc>
              <a:spcBef>
                <a:spcPts val="799"/>
              </a:spcBef>
            </a:pPr>
            <a:r>
              <a:rPr b="0" lang="en-US" sz="2600" spc="-1" strike="noStrike">
                <a:solidFill>
                  <a:srgbClr val="000000"/>
                </a:solidFill>
                <a:latin typeface="Arial"/>
                <a:ea typeface="Arial Unicode MS"/>
              </a:rPr>
              <a:t>D.</a:t>
            </a:r>
            <a:r>
              <a:rPr b="0" lang="en-US" sz="2600" spc="-1" strike="noStrike">
                <a:solidFill>
                  <a:srgbClr val="000000"/>
                </a:solidFill>
                <a:latin typeface="Arial"/>
                <a:ea typeface="Arial Unicode MS"/>
              </a:rPr>
              <a:t>	</a:t>
            </a:r>
            <a:r>
              <a:rPr b="0" lang="en-US" sz="2600" spc="-1" strike="noStrike">
                <a:solidFill>
                  <a:srgbClr val="000000"/>
                </a:solidFill>
                <a:latin typeface="Arial"/>
                <a:ea typeface="Arial Unicode MS"/>
              </a:rPr>
              <a:t>Only on authorized HF frequencies</a:t>
            </a:r>
            <a:endParaRPr b="0" lang="en-US" sz="2600" spc="-1" strike="noStrike">
              <a:latin typeface="Arial"/>
            </a:endParaRPr>
          </a:p>
        </p:txBody>
      </p:sp>
      <p:sp>
        <p:nvSpPr>
          <p:cNvPr id="288" name="CustomShape 3"/>
          <p:cNvSpPr/>
          <p:nvPr/>
        </p:nvSpPr>
        <p:spPr>
          <a:xfrm>
            <a:off x="0" y="3130560"/>
            <a:ext cx="456840" cy="228240"/>
          </a:xfrm>
          <a:prstGeom prst="rightArrow">
            <a:avLst>
              <a:gd name="adj1" fmla="val 50000"/>
              <a:gd name="adj2" fmla="val 50000"/>
            </a:avLst>
          </a:prstGeom>
          <a:solidFill>
            <a:srgbClr val="ff0000"/>
          </a:solidFill>
          <a:ln cap="sq" w="25560">
            <a:solidFill>
              <a:srgbClr val="385d8a"/>
            </a:solidFill>
            <a:miter/>
          </a:ln>
        </p:spPr>
        <p:style>
          <a:lnRef idx="0"/>
          <a:fillRef idx="0"/>
          <a:effectRef idx="0"/>
          <a:fontRef idx="minor"/>
        </p:style>
      </p:sp>
    </p:spTree>
  </p:cSld>
  <mc:AlternateContent>
    <mc:Choice Requires="p14">
      <p:transition spd="slow" p14:dur="2000"/>
    </mc:Choice>
    <mc:Fallback>
      <p:transition spd="slow"/>
    </mc:Fallback>
  </mc:AlternateContent>
  <p:timing>
    <p:tnLst>
      <p:par>
        <p:cTn id="275" dur="indefinite" restart="never" nodeType="tmRoot">
          <p:childTnLst>
            <p:seq>
              <p:cTn id="276" dur="indefinite" nodeType="mainSeq">
                <p:childTnLst>
                  <p:par>
                    <p:cTn id="277" fill="hold">
                      <p:stCondLst>
                        <p:cond delay="indefinite"/>
                      </p:stCondLst>
                      <p:childTnLst>
                        <p:par>
                          <p:cTn id="278" fill="hold">
                            <p:stCondLst>
                              <p:cond delay="0"/>
                            </p:stCondLst>
                            <p:childTnLst>
                              <p:par>
                                <p:cTn id="279" nodeType="clickEffect" fill="hold" presetClass="entr" presetID="22" presetSubtype="4">
                                  <p:stCondLst>
                                    <p:cond delay="0"/>
                                  </p:stCondLst>
                                  <p:childTnLst>
                                    <p:set>
                                      <p:cBhvr>
                                        <p:cTn id="280" dur="1" fill="hold">
                                          <p:stCondLst>
                                            <p:cond delay="0"/>
                                          </p:stCondLst>
                                        </p:cTn>
                                        <p:tgtEl>
                                          <p:spTgt spid="288"/>
                                        </p:tgtEl>
                                        <p:attrNameLst>
                                          <p:attrName>style.visibility</p:attrName>
                                        </p:attrNameLst>
                                      </p:cBhvr>
                                      <p:to>
                                        <p:strVal val="visible"/>
                                      </p:to>
                                    </p:set>
                                    <p:animEffect filter="wipe(down)" transition="in">
                                      <p:cBhvr additive="repl">
                                        <p:cTn id="281" dur="500"/>
                                        <p:tgtEl>
                                          <p:spTgt spid="28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0</TotalTime>
  <Application>LibreOffice/6.4.2.2$Linux_X86_64 LibreOffice_project/40$Build-2</Application>
  <Words>22126</Words>
  <Paragraphs>963</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2017-12-29T20:13:23Z</dcterms:created>
  <dc:creator>Ray</dc:creator>
  <dc:description/>
  <dc:language>en-US</dc:language>
  <cp:lastModifiedBy/>
  <dcterms:modified xsi:type="dcterms:W3CDTF">2020-03-23T20:09:43Z</dcterms:modified>
  <cp:revision>140</cp:revision>
  <dc:subject/>
  <dc:title>Slide 1</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HiddenSlides">
    <vt:i4>0</vt:i4>
  </property>
  <property fmtid="{D5CDD505-2E9C-101B-9397-08002B2CF9AE}" pid="4" name="HyperlinksChanged">
    <vt:bool>0</vt:bool>
  </property>
  <property fmtid="{D5CDD505-2E9C-101B-9397-08002B2CF9AE}" pid="5" name="KSOProductBuildVer">
    <vt:lpwstr>1033-10.1.0.5707</vt:lpwstr>
  </property>
  <property fmtid="{D5CDD505-2E9C-101B-9397-08002B2CF9AE}" pid="6" name="LinksUpToDate">
    <vt:bool>0</vt:bool>
  </property>
  <property fmtid="{D5CDD505-2E9C-101B-9397-08002B2CF9AE}" pid="7" name="MMClips">
    <vt:i4>0</vt:i4>
  </property>
  <property fmtid="{D5CDD505-2E9C-101B-9397-08002B2CF9AE}" pid="8" name="Notes">
    <vt:i4>0</vt:i4>
  </property>
  <property fmtid="{D5CDD505-2E9C-101B-9397-08002B2CF9AE}" pid="9" name="ScaleCrop">
    <vt:bool>0</vt:bool>
  </property>
  <property fmtid="{D5CDD505-2E9C-101B-9397-08002B2CF9AE}" pid="10" name="ShareDoc">
    <vt:bool>0</vt:bool>
  </property>
  <property fmtid="{D5CDD505-2E9C-101B-9397-08002B2CF9AE}" pid="11" name="Slides">
    <vt:i4>94</vt:i4>
  </property>
</Properties>
</file>